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</p:sldIdLst>
  <p:sldSz cx="18288000" cy="10287000"/>
  <p:notesSz cx="6858000" cy="9144000"/>
  <p:embeddedFontLst>
    <p:embeddedFont>
      <p:font typeface="Yellowtail" charset="1" panose="02000503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uce" charset="1" panose="00000500000000000000"/>
      <p:regular r:id="rId11"/>
    </p:embeddedFont>
    <p:embeddedFont>
      <p:font typeface="Open Sauce Bold" charset="1" panose="00000800000000000000"/>
      <p:regular r:id="rId12"/>
    </p:embeddedFont>
    <p:embeddedFont>
      <p:font typeface="Open Sauce Italics" charset="1" panose="00000500000000000000"/>
      <p:regular r:id="rId13"/>
    </p:embeddedFont>
    <p:embeddedFont>
      <p:font typeface="Open Sauce Bold Italics" charset="1" panose="00000800000000000000"/>
      <p:regular r:id="rId14"/>
    </p:embeddedFont>
    <p:embeddedFont>
      <p:font typeface="TT Fors" charset="1" panose="020B0003030001020000"/>
      <p:regular r:id="rId15"/>
    </p:embeddedFont>
    <p:embeddedFont>
      <p:font typeface="TT Fors Bold" charset="1" panose="020B0003030001020000"/>
      <p:regular r:id="rId16"/>
    </p:embeddedFont>
    <p:embeddedFont>
      <p:font typeface="TT Fors Italics" charset="1" panose="020B0003030001020000"/>
      <p:regular r:id="rId17"/>
    </p:embeddedFont>
    <p:embeddedFont>
      <p:font typeface="TT Fors Bold Italics" charset="1" panose="020B0003030001020000"/>
      <p:regular r:id="rId18"/>
    </p:embeddedFont>
    <p:embeddedFont>
      <p:font typeface="Bogart" charset="1" panose="00000500000000000000"/>
      <p:regular r:id="rId19"/>
    </p:embeddedFont>
    <p:embeddedFont>
      <p:font typeface="Bogart Bold" charset="1" panose="00000800000000000000"/>
      <p:regular r:id="rId20"/>
    </p:embeddedFont>
    <p:embeddedFont>
      <p:font typeface="Bogart Italics" charset="1" panose="00000500000000000000"/>
      <p:regular r:id="rId21"/>
    </p:embeddedFont>
    <p:embeddedFont>
      <p:font typeface="Bogart Bold Italics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jpeg" Type="http://schemas.openxmlformats.org/officeDocument/2006/relationships/image"/><Relationship Id="rId3" Target="../media/image84.jpeg" Type="http://schemas.openxmlformats.org/officeDocument/2006/relationships/image"/><Relationship Id="rId4" Target="../media/image8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5.png" Type="http://schemas.openxmlformats.org/officeDocument/2006/relationships/image"/><Relationship Id="rId20" Target="../media/image55.png" Type="http://schemas.openxmlformats.org/officeDocument/2006/relationships/image"/><Relationship Id="rId21" Target="../media/image56.svg" Type="http://schemas.openxmlformats.org/officeDocument/2006/relationships/image"/><Relationship Id="rId22" Target="../media/image86.png" Type="http://schemas.openxmlformats.org/officeDocument/2006/relationships/image"/><Relationship Id="rId23" Target="../media/image87.svg" Type="http://schemas.openxmlformats.org/officeDocument/2006/relationships/image"/><Relationship Id="rId24" Target="../media/image88.png" Type="http://schemas.openxmlformats.org/officeDocument/2006/relationships/image"/><Relationship Id="rId25" Target="../media/image89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media/image15.png" Type="http://schemas.openxmlformats.org/officeDocument/2006/relationships/image"/><Relationship Id="rId20" Target="../media/image43.png" Type="http://schemas.openxmlformats.org/officeDocument/2006/relationships/image"/><Relationship Id="rId21" Target="../media/image44.svg" Type="http://schemas.openxmlformats.org/officeDocument/2006/relationships/image"/><Relationship Id="rId22" Target="../media/image45.png" Type="http://schemas.openxmlformats.org/officeDocument/2006/relationships/image"/><Relationship Id="rId23" Target="../media/image46.svg" Type="http://schemas.openxmlformats.org/officeDocument/2006/relationships/image"/><Relationship Id="rId24" Target="../media/image35.png" Type="http://schemas.openxmlformats.org/officeDocument/2006/relationships/image"/><Relationship Id="rId25" Target="../media/image36.svg" Type="http://schemas.openxmlformats.org/officeDocument/2006/relationships/image"/><Relationship Id="rId3" Target="../media/image16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jpe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9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818887" y="1818387"/>
            <a:ext cx="6650226" cy="665022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62A8">
                <a:alpha val="45882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70573" y="1476364"/>
            <a:ext cx="684046" cy="68404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6223569" y="2223069"/>
            <a:ext cx="5840861" cy="5840861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62A8">
                <a:alpha val="7764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26219" y="2625719"/>
            <a:ext cx="5035563" cy="503556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98755" y="2583151"/>
            <a:ext cx="13295604" cy="4864805"/>
            <a:chOff x="0" y="0"/>
            <a:chExt cx="17727472" cy="6486407"/>
          </a:xfrm>
        </p:grpSpPr>
        <p:sp>
          <p:nvSpPr>
            <p:cNvPr name="TextBox 11" id="11"/>
            <p:cNvSpPr txBox="true"/>
            <p:nvPr/>
          </p:nvSpPr>
          <p:spPr>
            <a:xfrm rot="-350309">
              <a:off x="3451972" y="409312"/>
              <a:ext cx="10233690" cy="265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80"/>
                </a:lnSpc>
              </a:pPr>
              <a:r>
                <a:rPr lang="en-US" sz="12566">
                  <a:solidFill>
                    <a:srgbClr val="EDDFD8"/>
                  </a:solidFill>
                  <a:latin typeface="Yellowtail Bold"/>
                </a:rPr>
                <a:t>Virtual Anime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350309">
              <a:off x="114242" y="2957777"/>
              <a:ext cx="17522231" cy="2644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34"/>
                </a:lnSpc>
              </a:pPr>
              <a:r>
                <a:rPr lang="en-US" sz="14334">
                  <a:solidFill>
                    <a:srgbClr val="65BAC6"/>
                  </a:solidFill>
                  <a:latin typeface="Bogart Bold"/>
                </a:rPr>
                <a:t> </a:t>
              </a:r>
              <a:r>
                <a:rPr lang="en-US" sz="14334">
                  <a:solidFill>
                    <a:srgbClr val="65BAC6"/>
                  </a:solidFill>
                  <a:latin typeface="Bogart Bold"/>
                </a:rPr>
                <a:t>GAME NIGHT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60929" y="5440663"/>
            <a:ext cx="937198" cy="93719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12596" y="8321102"/>
            <a:ext cx="787870" cy="78787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57764" y="1609936"/>
            <a:ext cx="764489" cy="76448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alphaModFix amt="6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21347" y="3400568"/>
            <a:ext cx="539582" cy="53958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alphaModFix amt="6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80453" y="6608654"/>
            <a:ext cx="539582" cy="53958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44569" y="8667421"/>
            <a:ext cx="590879" cy="59087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8172" y="1382871"/>
            <a:ext cx="435516" cy="43551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9667" y="8468613"/>
            <a:ext cx="435516" cy="43551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41542" y="3182810"/>
            <a:ext cx="435516" cy="43551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2656" y="6442929"/>
            <a:ext cx="435516" cy="43551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91548" y="906415"/>
            <a:ext cx="2283636" cy="217153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17166">
            <a:off x="1161397" y="7706601"/>
            <a:ext cx="1930234" cy="1660001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7021372" y="1028700"/>
            <a:ext cx="4245255" cy="89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65BAC6"/>
                </a:solidFill>
                <a:latin typeface="Bogart Bold"/>
              </a:rPr>
              <a:t>GANBATTE KUDASAI!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41099" y="7814903"/>
            <a:ext cx="6005802" cy="144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9"/>
              </a:lnSpc>
            </a:pPr>
            <a:r>
              <a:rPr lang="en-US" sz="2300">
                <a:solidFill>
                  <a:srgbClr val="EDDFD8"/>
                </a:solidFill>
                <a:latin typeface="TT Fors Bold"/>
              </a:rPr>
              <a:t>BRING OUT THE POWERFUL OTAKU IN YOU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00089" y="1315000"/>
            <a:ext cx="6745480" cy="7657000"/>
            <a:chOff x="0" y="0"/>
            <a:chExt cx="2460770" cy="279329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60770" cy="2793295"/>
            </a:xfrm>
            <a:custGeom>
              <a:avLst/>
              <a:gdLst/>
              <a:ahLst/>
              <a:cxnLst/>
              <a:rect r="r" b="b" t="t" l="l"/>
              <a:pathLst>
                <a:path h="2793295" w="2460770">
                  <a:moveTo>
                    <a:pt x="2336310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6310" y="0"/>
                  </a:lnTo>
                  <a:cubicBezTo>
                    <a:pt x="2404890" y="0"/>
                    <a:pt x="2460770" y="55880"/>
                    <a:pt x="2460770" y="124460"/>
                  </a:cubicBezTo>
                  <a:lnTo>
                    <a:pt x="2460770" y="2668835"/>
                  </a:lnTo>
                  <a:cubicBezTo>
                    <a:pt x="2460770" y="2737415"/>
                    <a:pt x="2404890" y="2793295"/>
                    <a:pt x="2336310" y="2793295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66856" y="1315000"/>
            <a:ext cx="8321055" cy="7657000"/>
            <a:chOff x="0" y="0"/>
            <a:chExt cx="3035544" cy="27932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035544" cy="2793295"/>
            </a:xfrm>
            <a:custGeom>
              <a:avLst/>
              <a:gdLst/>
              <a:ahLst/>
              <a:cxnLst/>
              <a:rect r="r" b="b" t="t" l="l"/>
              <a:pathLst>
                <a:path h="2793295" w="3035544">
                  <a:moveTo>
                    <a:pt x="2911084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084" y="0"/>
                  </a:lnTo>
                  <a:cubicBezTo>
                    <a:pt x="2979664" y="0"/>
                    <a:pt x="3035544" y="55880"/>
                    <a:pt x="3035544" y="124460"/>
                  </a:cubicBezTo>
                  <a:lnTo>
                    <a:pt x="3035544" y="2668835"/>
                  </a:lnTo>
                  <a:cubicBezTo>
                    <a:pt x="3035544" y="2737415"/>
                    <a:pt x="2979664" y="2793295"/>
                    <a:pt x="2911084" y="2793295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77331">
            <a:off x="2600792" y="4175549"/>
            <a:ext cx="1677732" cy="226164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25668">
            <a:off x="4910197" y="4132822"/>
            <a:ext cx="1486577" cy="200888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38063" y="4438801"/>
            <a:ext cx="4269532" cy="343891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16401" y="6996569"/>
            <a:ext cx="823310" cy="82331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4291" y="5094987"/>
            <a:ext cx="592424" cy="592424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9468393" y="3676723"/>
            <a:ext cx="7117981" cy="762078"/>
            <a:chOff x="0" y="0"/>
            <a:chExt cx="9490642" cy="101610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66910" y="-9525"/>
              <a:ext cx="8123731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game master will set two choices from which each player must choose one.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68393" y="5306372"/>
            <a:ext cx="7117981" cy="762078"/>
            <a:chOff x="0" y="0"/>
            <a:chExt cx="9490642" cy="101610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66910" y="-9525"/>
              <a:ext cx="8123731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players must explain and defend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their answers.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68393" y="6936022"/>
            <a:ext cx="7117981" cy="1085215"/>
            <a:chOff x="0" y="0"/>
            <a:chExt cx="9490642" cy="144695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366910" y="-9525"/>
              <a:ext cx="8123731" cy="1456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game master will award the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point/s to the player who provides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best explanation. 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98097" y="6289697"/>
            <a:ext cx="402073" cy="402073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5661" y="7084460"/>
            <a:ext cx="422110" cy="42211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400924" y="8275465"/>
            <a:ext cx="418410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u="sng">
                <a:solidFill>
                  <a:srgbClr val="EDDFD8"/>
                </a:solidFill>
                <a:latin typeface="TT Fors"/>
              </a:rPr>
              <a:t>BACK TO </a:t>
            </a:r>
            <a:r>
              <a:rPr lang="en-US" sz="1599" u="sng">
                <a:solidFill>
                  <a:srgbClr val="EDDFD8"/>
                </a:solidFill>
                <a:latin typeface="TT Fors Bold"/>
              </a:rPr>
              <a:t>GAME CATEGORIES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47907" y="1714573"/>
            <a:ext cx="5849843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EDDFD8"/>
                </a:solidFill>
                <a:latin typeface="Bogart Bold"/>
              </a:rPr>
              <a:t>This</a:t>
            </a:r>
          </a:p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EDDFD8"/>
                </a:solidFill>
                <a:latin typeface="Bogart Bold"/>
              </a:rPr>
              <a:t>or That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31782" y="1969556"/>
            <a:ext cx="3191203" cy="8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333166"/>
                </a:solidFill>
                <a:latin typeface="Bogart Bold"/>
              </a:rPr>
              <a:t>Mechanics: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DDF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4629150" y="4629150"/>
            <a:ext cx="10287000" cy="1028700"/>
            <a:chOff x="0" y="0"/>
            <a:chExt cx="2709333" cy="2709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7093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D62A8">
                <a:alpha val="2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4791209" y="4791209"/>
            <a:ext cx="10287000" cy="704582"/>
            <a:chOff x="0" y="0"/>
            <a:chExt cx="2709333" cy="18556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709333" cy="185569"/>
            </a:xfrm>
            <a:custGeom>
              <a:avLst/>
              <a:gdLst/>
              <a:ahLst/>
              <a:cxnLst/>
              <a:rect r="r" b="b" t="t" l="l"/>
              <a:pathLst>
                <a:path h="185569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85569"/>
                  </a:lnTo>
                  <a:lnTo>
                    <a:pt x="0" y="185569"/>
                  </a:lnTo>
                  <a:close/>
                </a:path>
              </a:pathLst>
            </a:custGeom>
            <a:solidFill>
              <a:srgbClr val="DD62A8">
                <a:alpha val="3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-4967355" y="4967355"/>
            <a:ext cx="10287000" cy="352291"/>
            <a:chOff x="0" y="0"/>
            <a:chExt cx="2709333" cy="9278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709333" cy="92784"/>
            </a:xfrm>
            <a:custGeom>
              <a:avLst/>
              <a:gdLst/>
              <a:ahLst/>
              <a:cxnLst/>
              <a:rect r="r" b="b" t="t" l="l"/>
              <a:pathLst>
                <a:path h="9278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92784"/>
                  </a:lnTo>
                  <a:lnTo>
                    <a:pt x="0" y="92784"/>
                  </a:lnTo>
                  <a:close/>
                </a:path>
              </a:pathLst>
            </a:custGeom>
            <a:solidFill>
              <a:srgbClr val="DD62A8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93897" y="2857989"/>
            <a:ext cx="4177857" cy="4635902"/>
            <a:chOff x="0" y="0"/>
            <a:chExt cx="5570476" cy="618120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33350"/>
              <a:ext cx="5570476" cy="266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333166"/>
                  </a:solidFill>
                  <a:latin typeface="Bogart Bold"/>
                </a:rPr>
                <a:t>This</a:t>
              </a:r>
            </a:p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333166"/>
                  </a:solidFill>
                  <a:latin typeface="Bogart Bold"/>
                </a:rPr>
                <a:t>or That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348679"/>
              <a:ext cx="5570476" cy="2832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"/>
                </a:rPr>
                <a:t>What would you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"/>
                </a:rPr>
                <a:t>choose to do for or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"/>
                </a:rPr>
                <a:t>with your favorite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"/>
                </a:rPr>
                <a:t>anime character? Best explanation gets a point.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912412" y="2640169"/>
            <a:ext cx="458730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or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024254" y="2378531"/>
            <a:ext cx="4640508" cy="861060"/>
            <a:chOff x="0" y="0"/>
            <a:chExt cx="597523" cy="110872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Give them a hug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18792" y="2378531"/>
            <a:ext cx="4640508" cy="861060"/>
            <a:chOff x="0" y="0"/>
            <a:chExt cx="597523" cy="110872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Send them a flying kiss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12412" y="3815486"/>
            <a:ext cx="458730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or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024254" y="3553848"/>
            <a:ext cx="4640508" cy="861060"/>
            <a:chOff x="0" y="0"/>
            <a:chExt cx="597523" cy="110872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Have their skill for a day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618792" y="3553848"/>
            <a:ext cx="4640508" cy="861060"/>
            <a:chOff x="0" y="0"/>
            <a:chExt cx="597523" cy="110872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Change their power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912412" y="4995283"/>
            <a:ext cx="458730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or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024254" y="4733645"/>
            <a:ext cx="4640508" cy="861060"/>
            <a:chOff x="0" y="0"/>
            <a:chExt cx="597523" cy="110872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Fight alongside with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618792" y="4733645"/>
            <a:ext cx="4640508" cy="861060"/>
            <a:chOff x="0" y="0"/>
            <a:chExt cx="597523" cy="110872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Spend a peaceful day with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912412" y="6175080"/>
            <a:ext cx="458730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or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024254" y="5913442"/>
            <a:ext cx="4640508" cy="861060"/>
            <a:chOff x="0" y="0"/>
            <a:chExt cx="597523" cy="110872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Borrow their costume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618792" y="5913442"/>
            <a:ext cx="4640508" cy="861060"/>
            <a:chOff x="0" y="0"/>
            <a:chExt cx="597523" cy="110872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Give them a new costume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1912412" y="7354877"/>
            <a:ext cx="458730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or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7024254" y="7093239"/>
            <a:ext cx="4640508" cy="861060"/>
            <a:chOff x="0" y="0"/>
            <a:chExt cx="597523" cy="110872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Watch a movie with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618792" y="7093239"/>
            <a:ext cx="4640508" cy="861060"/>
            <a:chOff x="0" y="0"/>
            <a:chExt cx="597523" cy="110872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597522" cy="110872"/>
            </a:xfrm>
            <a:custGeom>
              <a:avLst/>
              <a:gdLst/>
              <a:ahLst/>
              <a:cxnLst/>
              <a:rect r="r" b="b" t="t" l="l"/>
              <a:pathLst>
                <a:path h="110872" w="597522">
                  <a:moveTo>
                    <a:pt x="23357" y="0"/>
                  </a:moveTo>
                  <a:lnTo>
                    <a:pt x="574166" y="0"/>
                  </a:lnTo>
                  <a:cubicBezTo>
                    <a:pt x="580360" y="0"/>
                    <a:pt x="586301" y="2461"/>
                    <a:pt x="590681" y="6841"/>
                  </a:cubicBezTo>
                  <a:cubicBezTo>
                    <a:pt x="595062" y="11221"/>
                    <a:pt x="597522" y="17162"/>
                    <a:pt x="597522" y="23357"/>
                  </a:cubicBezTo>
                  <a:lnTo>
                    <a:pt x="597522" y="87515"/>
                  </a:lnTo>
                  <a:cubicBezTo>
                    <a:pt x="597522" y="93710"/>
                    <a:pt x="595062" y="99651"/>
                    <a:pt x="590681" y="104031"/>
                  </a:cubicBezTo>
                  <a:cubicBezTo>
                    <a:pt x="586301" y="108411"/>
                    <a:pt x="580360" y="110872"/>
                    <a:pt x="574166" y="110872"/>
                  </a:cubicBezTo>
                  <a:lnTo>
                    <a:pt x="23357" y="110872"/>
                  </a:lnTo>
                  <a:cubicBezTo>
                    <a:pt x="17162" y="110872"/>
                    <a:pt x="11221" y="108411"/>
                    <a:pt x="6841" y="104031"/>
                  </a:cubicBezTo>
                  <a:cubicBezTo>
                    <a:pt x="2461" y="99651"/>
                    <a:pt x="0" y="93710"/>
                    <a:pt x="0" y="87515"/>
                  </a:cubicBezTo>
                  <a:lnTo>
                    <a:pt x="0" y="23357"/>
                  </a:lnTo>
                  <a:cubicBezTo>
                    <a:pt x="0" y="17162"/>
                    <a:pt x="2461" y="11221"/>
                    <a:pt x="6841" y="6841"/>
                  </a:cubicBezTo>
                  <a:cubicBezTo>
                    <a:pt x="11221" y="2461"/>
                    <a:pt x="17162" y="0"/>
                    <a:pt x="23357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TT Fors Bold"/>
                </a:rPr>
                <a:t>Go on a picnic with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00089" y="1315000"/>
            <a:ext cx="6745480" cy="7657000"/>
            <a:chOff x="0" y="0"/>
            <a:chExt cx="2460770" cy="279329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60770" cy="2793295"/>
            </a:xfrm>
            <a:custGeom>
              <a:avLst/>
              <a:gdLst/>
              <a:ahLst/>
              <a:cxnLst/>
              <a:rect r="r" b="b" t="t" l="l"/>
              <a:pathLst>
                <a:path h="2793295" w="2460770">
                  <a:moveTo>
                    <a:pt x="2336310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6310" y="0"/>
                  </a:lnTo>
                  <a:cubicBezTo>
                    <a:pt x="2404890" y="0"/>
                    <a:pt x="2460770" y="55880"/>
                    <a:pt x="2460770" y="124460"/>
                  </a:cubicBezTo>
                  <a:lnTo>
                    <a:pt x="2460770" y="2668835"/>
                  </a:lnTo>
                  <a:cubicBezTo>
                    <a:pt x="2460770" y="2737415"/>
                    <a:pt x="2404890" y="2793295"/>
                    <a:pt x="2336310" y="2793295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9024">
            <a:off x="5276222" y="3734305"/>
            <a:ext cx="1658623" cy="224138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33535" y="3579854"/>
            <a:ext cx="4629718" cy="421725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866856" y="1315000"/>
            <a:ext cx="8321055" cy="7657000"/>
            <a:chOff x="0" y="0"/>
            <a:chExt cx="3035544" cy="279329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035544" cy="2793295"/>
            </a:xfrm>
            <a:custGeom>
              <a:avLst/>
              <a:gdLst/>
              <a:ahLst/>
              <a:cxnLst/>
              <a:rect r="r" b="b" t="t" l="l"/>
              <a:pathLst>
                <a:path h="2793295" w="3035544">
                  <a:moveTo>
                    <a:pt x="2911084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084" y="0"/>
                  </a:lnTo>
                  <a:cubicBezTo>
                    <a:pt x="2979664" y="0"/>
                    <a:pt x="3035544" y="55880"/>
                    <a:pt x="3035544" y="124460"/>
                  </a:cubicBezTo>
                  <a:lnTo>
                    <a:pt x="3035544" y="2668835"/>
                  </a:lnTo>
                  <a:cubicBezTo>
                    <a:pt x="3035544" y="2737415"/>
                    <a:pt x="2979664" y="2793295"/>
                    <a:pt x="2911084" y="2793295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83664" y="5793588"/>
            <a:ext cx="1690241" cy="200351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4764" y="6030897"/>
            <a:ext cx="941763" cy="94176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37974" y="4847288"/>
            <a:ext cx="592424" cy="592424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9468393" y="3682306"/>
            <a:ext cx="7117981" cy="762078"/>
            <a:chOff x="0" y="0"/>
            <a:chExt cx="9490642" cy="101610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5BAC6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66910" y="-9525"/>
              <a:ext cx="8123731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game master will list common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anime-related categories.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68393" y="5327483"/>
            <a:ext cx="7117981" cy="762078"/>
            <a:chOff x="0" y="0"/>
            <a:chExt cx="9490642" cy="101610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5BAC6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66910" y="-9525"/>
              <a:ext cx="8123731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players will list their answers in each category within the set time limit.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68393" y="6972660"/>
            <a:ext cx="7117981" cy="762078"/>
            <a:chOff x="0" y="0"/>
            <a:chExt cx="9490642" cy="101610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5BAC6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366910" y="-9525"/>
              <a:ext cx="8123731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player with the most number of answers per category will get the point/s. 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5645" y="5192744"/>
            <a:ext cx="515778" cy="515778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14243" y="3682306"/>
            <a:ext cx="325278" cy="325278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30398" y="4281745"/>
            <a:ext cx="325278" cy="325278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907" y="5439712"/>
            <a:ext cx="325278" cy="325278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400924" y="8275465"/>
            <a:ext cx="418410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u="sng">
                <a:solidFill>
                  <a:srgbClr val="333166"/>
                </a:solidFill>
                <a:latin typeface="TT Fors"/>
              </a:rPr>
              <a:t>BACK TO </a:t>
            </a:r>
            <a:r>
              <a:rPr lang="en-US" sz="1599" u="sng">
                <a:solidFill>
                  <a:srgbClr val="333166"/>
                </a:solidFill>
                <a:latin typeface="TT Fors Bold"/>
              </a:rPr>
              <a:t>GAME CATEGORIES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47907" y="2044769"/>
            <a:ext cx="58498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333166"/>
                </a:solidFill>
                <a:latin typeface="Bogart Bold"/>
              </a:rPr>
              <a:t>Trivia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31782" y="1949519"/>
            <a:ext cx="3191203" cy="8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333166"/>
                </a:solidFill>
                <a:latin typeface="Bogart Bold"/>
              </a:rPr>
              <a:t>Mechanics: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8502" y="3291425"/>
            <a:ext cx="12470798" cy="4971772"/>
            <a:chOff x="0" y="0"/>
            <a:chExt cx="9408149" cy="37507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408150" cy="3750776"/>
            </a:xfrm>
            <a:custGeom>
              <a:avLst/>
              <a:gdLst/>
              <a:ahLst/>
              <a:cxnLst/>
              <a:rect r="r" b="b" t="t" l="l"/>
              <a:pathLst>
                <a:path h="3750776" w="9408150">
                  <a:moveTo>
                    <a:pt x="18624" y="0"/>
                  </a:moveTo>
                  <a:lnTo>
                    <a:pt x="9389525" y="0"/>
                  </a:lnTo>
                  <a:cubicBezTo>
                    <a:pt x="9394465" y="0"/>
                    <a:pt x="9399202" y="1962"/>
                    <a:pt x="9402695" y="5455"/>
                  </a:cubicBezTo>
                  <a:cubicBezTo>
                    <a:pt x="9406188" y="8948"/>
                    <a:pt x="9408150" y="13685"/>
                    <a:pt x="9408150" y="18624"/>
                  </a:cubicBezTo>
                  <a:lnTo>
                    <a:pt x="9408150" y="3732152"/>
                  </a:lnTo>
                  <a:cubicBezTo>
                    <a:pt x="9408150" y="3737092"/>
                    <a:pt x="9406188" y="3741829"/>
                    <a:pt x="9402695" y="3745322"/>
                  </a:cubicBezTo>
                  <a:cubicBezTo>
                    <a:pt x="9399202" y="3748814"/>
                    <a:pt x="9394465" y="3750776"/>
                    <a:pt x="9389525" y="3750776"/>
                  </a:cubicBezTo>
                  <a:lnTo>
                    <a:pt x="18624" y="3750776"/>
                  </a:lnTo>
                  <a:cubicBezTo>
                    <a:pt x="13685" y="3750776"/>
                    <a:pt x="8948" y="3748814"/>
                    <a:pt x="5455" y="3745322"/>
                  </a:cubicBezTo>
                  <a:cubicBezTo>
                    <a:pt x="1962" y="3741829"/>
                    <a:pt x="0" y="3737092"/>
                    <a:pt x="0" y="3732152"/>
                  </a:cubicBezTo>
                  <a:lnTo>
                    <a:pt x="0" y="18624"/>
                  </a:lnTo>
                  <a:cubicBezTo>
                    <a:pt x="0" y="13685"/>
                    <a:pt x="1962" y="8948"/>
                    <a:pt x="5455" y="5455"/>
                  </a:cubicBezTo>
                  <a:cubicBezTo>
                    <a:pt x="8948" y="1962"/>
                    <a:pt x="13685" y="0"/>
                    <a:pt x="1862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52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134268" y="3591706"/>
          <a:ext cx="11779267" cy="4465653"/>
        </p:xfrm>
        <a:graphic>
          <a:graphicData uri="http://schemas.openxmlformats.org/drawingml/2006/table">
            <a:tbl>
              <a:tblPr/>
              <a:tblGrid>
                <a:gridCol w="3926422"/>
                <a:gridCol w="3926422"/>
                <a:gridCol w="3926422"/>
              </a:tblGrid>
              <a:tr h="93524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Bogart Bold"/>
                        </a:rPr>
                        <a:t>Super Strength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62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Bogart Bold"/>
                        </a:rPr>
                        <a:t>Healing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AC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Bogart Bold"/>
                        </a:rPr>
                        <a:t>Psychic/Telekinesis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4ABD"/>
                    </a:solidFill>
                  </a:tcPr>
                </a:tc>
              </a:tr>
              <a:tr h="353040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Write here</a:t>
                      </a:r>
                    </a:p>
                    <a:p>
                      <a:r>
                        <a:rPr lang="en-US"/>
                        <a:t>Write here</a:t>
                      </a:r>
                    </a:p>
                    <a:p>
                      <a:r>
                        <a:rPr lang="en-US" sz="1599">
                          <a:solidFill>
                            <a:srgbClr val="333166"/>
                          </a:solidFill>
                          <a:latin typeface="TT Fors"/>
                        </a:rPr>
                        <a:t>Write here</a:t>
                      </a:r>
                    </a:p>
                  </a:txBody>
                  <a:tcPr>
                    <a:lnL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Write here</a:t>
                      </a:r>
                    </a:p>
                    <a:p>
                      <a:r>
                        <a:rPr lang="en-US"/>
                        <a:t>Write here</a:t>
                      </a:r>
                    </a:p>
                    <a:p>
                      <a:r>
                        <a:rPr lang="en-US" sz="1599">
                          <a:solidFill>
                            <a:srgbClr val="333166"/>
                          </a:solidFill>
                          <a:latin typeface="TT Fors"/>
                        </a:rPr>
                        <a:t>Write here</a:t>
                      </a:r>
                    </a:p>
                  </a:txBody>
                  <a:tcPr>
                    <a:lnL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Write here</a:t>
                      </a:r>
                    </a:p>
                    <a:p>
                      <a:r>
                        <a:rPr lang="en-US"/>
                        <a:t>Write here</a:t>
                      </a:r>
                    </a:p>
                    <a:p>
                      <a:r>
                        <a:rPr lang="en-US" sz="1599">
                          <a:solidFill>
                            <a:srgbClr val="333166"/>
                          </a:solidFill>
                          <a:latin typeface="TT Fors"/>
                        </a:rPr>
                        <a:t>Write here</a:t>
                      </a:r>
                    </a:p>
                  </a:txBody>
                  <a:tcPr>
                    <a:lnL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D8"/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1028700" y="3291425"/>
            <a:ext cx="3332459" cy="4971772"/>
            <a:chOff x="0" y="0"/>
            <a:chExt cx="1921303" cy="286643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21303" cy="2866436"/>
            </a:xfrm>
            <a:custGeom>
              <a:avLst/>
              <a:gdLst/>
              <a:ahLst/>
              <a:cxnLst/>
              <a:rect r="r" b="b" t="t" l="l"/>
              <a:pathLst>
                <a:path h="2866436" w="1921303">
                  <a:moveTo>
                    <a:pt x="1796843" y="2866436"/>
                  </a:moveTo>
                  <a:lnTo>
                    <a:pt x="124460" y="2866436"/>
                  </a:lnTo>
                  <a:cubicBezTo>
                    <a:pt x="55880" y="2866436"/>
                    <a:pt x="0" y="2810556"/>
                    <a:pt x="0" y="27419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6843" y="0"/>
                  </a:lnTo>
                  <a:cubicBezTo>
                    <a:pt x="1865423" y="0"/>
                    <a:pt x="1921303" y="55880"/>
                    <a:pt x="1921303" y="124460"/>
                  </a:cubicBezTo>
                  <a:lnTo>
                    <a:pt x="1921303" y="2741976"/>
                  </a:lnTo>
                  <a:cubicBezTo>
                    <a:pt x="1921303" y="2810556"/>
                    <a:pt x="1865423" y="2866436"/>
                    <a:pt x="1796843" y="2866436"/>
                  </a:cubicBezTo>
                  <a:close/>
                </a:path>
              </a:pathLst>
            </a:custGeom>
            <a:solidFill>
              <a:srgbClr val="604AB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62423" y="4038067"/>
            <a:ext cx="2665014" cy="266501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5BAC6">
                <a:alpha val="76863"/>
              </a:srgbClr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90499" y="4166148"/>
            <a:ext cx="2408861" cy="240885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8009" r="-37050" t="-1833" b="-12949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25361" y="7080265"/>
            <a:ext cx="1688040" cy="768477"/>
            <a:chOff x="0" y="0"/>
            <a:chExt cx="2012638" cy="91624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012638" cy="916249"/>
            </a:xfrm>
            <a:custGeom>
              <a:avLst/>
              <a:gdLst/>
              <a:ahLst/>
              <a:cxnLst/>
              <a:rect r="r" b="b" t="t" l="l"/>
              <a:pathLst>
                <a:path h="916249" w="2012638">
                  <a:moveTo>
                    <a:pt x="82554" y="0"/>
                  </a:moveTo>
                  <a:lnTo>
                    <a:pt x="1930084" y="0"/>
                  </a:lnTo>
                  <a:cubicBezTo>
                    <a:pt x="1951979" y="0"/>
                    <a:pt x="1972977" y="8698"/>
                    <a:pt x="1988458" y="24180"/>
                  </a:cubicBezTo>
                  <a:cubicBezTo>
                    <a:pt x="2003940" y="39661"/>
                    <a:pt x="2012638" y="60659"/>
                    <a:pt x="2012638" y="82554"/>
                  </a:cubicBezTo>
                  <a:lnTo>
                    <a:pt x="2012638" y="833695"/>
                  </a:lnTo>
                  <a:cubicBezTo>
                    <a:pt x="2012638" y="855590"/>
                    <a:pt x="2003940" y="876588"/>
                    <a:pt x="1988458" y="892070"/>
                  </a:cubicBezTo>
                  <a:cubicBezTo>
                    <a:pt x="1972977" y="907551"/>
                    <a:pt x="1951979" y="916249"/>
                    <a:pt x="1930084" y="916249"/>
                  </a:cubicBezTo>
                  <a:lnTo>
                    <a:pt x="82554" y="916249"/>
                  </a:lnTo>
                  <a:cubicBezTo>
                    <a:pt x="36961" y="916249"/>
                    <a:pt x="0" y="879288"/>
                    <a:pt x="0" y="833695"/>
                  </a:cubicBezTo>
                  <a:lnTo>
                    <a:pt x="0" y="82554"/>
                  </a:lnTo>
                  <a:cubicBezTo>
                    <a:pt x="0" y="36961"/>
                    <a:pt x="36961" y="0"/>
                    <a:pt x="8255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333166"/>
                  </a:solidFill>
                  <a:latin typeface="Bogart Bold"/>
                </a:rPr>
                <a:t>PLAYER 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65BAC6">
                <a:alpha val="2078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9582418"/>
            <a:ext cx="18288000" cy="704582"/>
            <a:chOff x="0" y="0"/>
            <a:chExt cx="4816593" cy="18556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4816592" cy="185569"/>
            </a:xfrm>
            <a:custGeom>
              <a:avLst/>
              <a:gdLst/>
              <a:ahLst/>
              <a:cxnLst/>
              <a:rect r="r" b="b" t="t" l="l"/>
              <a:pathLst>
                <a:path h="1855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5569"/>
                  </a:lnTo>
                  <a:lnTo>
                    <a:pt x="0" y="185569"/>
                  </a:lnTo>
                  <a:close/>
                </a:path>
              </a:pathLst>
            </a:custGeom>
            <a:solidFill>
              <a:srgbClr val="65BAC6">
                <a:alpha val="3294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0" y="9934709"/>
            <a:ext cx="18288000" cy="352291"/>
            <a:chOff x="0" y="0"/>
            <a:chExt cx="4816593" cy="92784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4816592" cy="92784"/>
            </a:xfrm>
            <a:custGeom>
              <a:avLst/>
              <a:gdLst/>
              <a:ahLst/>
              <a:cxnLst/>
              <a:rect r="r" b="b" t="t" l="l"/>
              <a:pathLst>
                <a:path h="927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784"/>
                  </a:lnTo>
                  <a:lnTo>
                    <a:pt x="0" y="92784"/>
                  </a:lnTo>
                  <a:close/>
                </a:path>
              </a:pathLst>
            </a:custGeom>
            <a:solidFill>
              <a:srgbClr val="65BAC6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217528" y="8785681"/>
            <a:ext cx="9612747" cy="986969"/>
            <a:chOff x="0" y="0"/>
            <a:chExt cx="7251994" cy="744584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7251995" cy="744584"/>
            </a:xfrm>
            <a:custGeom>
              <a:avLst/>
              <a:gdLst/>
              <a:ahLst/>
              <a:cxnLst/>
              <a:rect r="r" b="b" t="t" l="l"/>
              <a:pathLst>
                <a:path h="744584" w="7251995">
                  <a:moveTo>
                    <a:pt x="24161" y="0"/>
                  </a:moveTo>
                  <a:lnTo>
                    <a:pt x="7227833" y="0"/>
                  </a:lnTo>
                  <a:cubicBezTo>
                    <a:pt x="7234241" y="0"/>
                    <a:pt x="7240387" y="2546"/>
                    <a:pt x="7244917" y="7077"/>
                  </a:cubicBezTo>
                  <a:cubicBezTo>
                    <a:pt x="7249449" y="11608"/>
                    <a:pt x="7251995" y="17753"/>
                    <a:pt x="7251995" y="24161"/>
                  </a:cubicBezTo>
                  <a:lnTo>
                    <a:pt x="7251995" y="720422"/>
                  </a:lnTo>
                  <a:cubicBezTo>
                    <a:pt x="7251995" y="726830"/>
                    <a:pt x="7249449" y="732976"/>
                    <a:pt x="7244917" y="737507"/>
                  </a:cubicBezTo>
                  <a:cubicBezTo>
                    <a:pt x="7240387" y="742038"/>
                    <a:pt x="7234241" y="744584"/>
                    <a:pt x="7227833" y="744584"/>
                  </a:cubicBezTo>
                  <a:lnTo>
                    <a:pt x="24161" y="744584"/>
                  </a:lnTo>
                  <a:cubicBezTo>
                    <a:pt x="17753" y="744584"/>
                    <a:pt x="11608" y="742038"/>
                    <a:pt x="7077" y="737507"/>
                  </a:cubicBezTo>
                  <a:cubicBezTo>
                    <a:pt x="2546" y="732976"/>
                    <a:pt x="0" y="726830"/>
                    <a:pt x="0" y="720422"/>
                  </a:cubicBezTo>
                  <a:lnTo>
                    <a:pt x="0" y="24161"/>
                  </a:lnTo>
                  <a:cubicBezTo>
                    <a:pt x="0" y="17753"/>
                    <a:pt x="2546" y="11608"/>
                    <a:pt x="7077" y="7077"/>
                  </a:cubicBezTo>
                  <a:cubicBezTo>
                    <a:pt x="11608" y="2546"/>
                    <a:pt x="17753" y="0"/>
                    <a:pt x="241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Note to game host: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 Duplicate this page to create more Guess the Anime questions.</a:t>
              </a:r>
            </a:p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Additional tip: 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Set a time limit for your players by using the timer located on the lower left side.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95864" y="4201737"/>
            <a:ext cx="941763" cy="941763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0499" y="6059221"/>
            <a:ext cx="515778" cy="515778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3267" y="907492"/>
            <a:ext cx="2232228" cy="2383933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4588" y="1492855"/>
            <a:ext cx="1389586" cy="1213206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 rot="0">
            <a:off x="4788502" y="869392"/>
            <a:ext cx="12470798" cy="1572021"/>
            <a:chOff x="0" y="0"/>
            <a:chExt cx="16627731" cy="2096028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133350"/>
              <a:ext cx="16627731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7500">
                  <a:solidFill>
                    <a:srgbClr val="65BAC6"/>
                  </a:solidFill>
                  <a:latin typeface="Bogart Bold"/>
                </a:rPr>
                <a:t>Trivia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630150"/>
              <a:ext cx="16627731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EDDFD8"/>
                  </a:solidFill>
                  <a:latin typeface="TT Fors"/>
                </a:rPr>
                <a:t>Name as many characters from different animes with the same power or abilities.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00089" y="1028700"/>
            <a:ext cx="16159211" cy="1810294"/>
            <a:chOff x="0" y="0"/>
            <a:chExt cx="5894924" cy="660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894924" cy="660400"/>
            </a:xfrm>
            <a:custGeom>
              <a:avLst/>
              <a:gdLst/>
              <a:ahLst/>
              <a:cxnLst/>
              <a:rect r="r" b="b" t="t" l="l"/>
              <a:pathLst>
                <a:path h="660400" w="5894924">
                  <a:moveTo>
                    <a:pt x="577046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0464" y="0"/>
                  </a:lnTo>
                  <a:cubicBezTo>
                    <a:pt x="5839044" y="0"/>
                    <a:pt x="5894924" y="55880"/>
                    <a:pt x="5894924" y="124460"/>
                  </a:cubicBezTo>
                  <a:lnTo>
                    <a:pt x="5894924" y="535940"/>
                  </a:lnTo>
                  <a:cubicBezTo>
                    <a:pt x="5894924" y="604520"/>
                    <a:pt x="5839044" y="660400"/>
                    <a:pt x="5770464" y="66040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64208" y="1546006"/>
            <a:ext cx="1463097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EDDFD8"/>
                </a:solidFill>
                <a:latin typeface="Bogart Bold"/>
              </a:rPr>
              <a:t>Name, Place, Animal, Thing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35783" y="3231038"/>
            <a:ext cx="16087823" cy="6027262"/>
            <a:chOff x="0" y="0"/>
            <a:chExt cx="5868881" cy="2198761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868881" cy="2198762"/>
            </a:xfrm>
            <a:custGeom>
              <a:avLst/>
              <a:gdLst/>
              <a:ahLst/>
              <a:cxnLst/>
              <a:rect r="r" b="b" t="t" l="l"/>
              <a:pathLst>
                <a:path h="2198762" w="5868881">
                  <a:moveTo>
                    <a:pt x="5744421" y="2198762"/>
                  </a:moveTo>
                  <a:lnTo>
                    <a:pt x="124460" y="2198762"/>
                  </a:lnTo>
                  <a:cubicBezTo>
                    <a:pt x="55880" y="2198762"/>
                    <a:pt x="0" y="2142881"/>
                    <a:pt x="0" y="2074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4421" y="0"/>
                  </a:lnTo>
                  <a:cubicBezTo>
                    <a:pt x="5813001" y="0"/>
                    <a:pt x="5868881" y="55880"/>
                    <a:pt x="5868881" y="124460"/>
                  </a:cubicBezTo>
                  <a:lnTo>
                    <a:pt x="5868881" y="2074302"/>
                  </a:lnTo>
                  <a:cubicBezTo>
                    <a:pt x="5868881" y="2142882"/>
                    <a:pt x="5813001" y="2198762"/>
                    <a:pt x="5744421" y="2198762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41366" y="3957283"/>
            <a:ext cx="7117981" cy="1085215"/>
            <a:chOff x="0" y="0"/>
            <a:chExt cx="9490642" cy="144695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66910" y="-9525"/>
              <a:ext cx="8123731" cy="1456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Each player will think of an answer starting with the unveiled letter for each category that the game master has set.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41366" y="5632691"/>
            <a:ext cx="7117981" cy="1456690"/>
            <a:chOff x="0" y="0"/>
            <a:chExt cx="9490642" cy="194225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66910" y="-9525"/>
              <a:ext cx="8123731" cy="1951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If a player repeats an answer which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has already been said or is not able to provide one within the time limit,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they will be eliminated.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41366" y="7698625"/>
            <a:ext cx="7117981" cy="762078"/>
            <a:chOff x="0" y="0"/>
            <a:chExt cx="9490642" cy="101610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366910" y="-9525"/>
              <a:ext cx="8123731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last person remaining will win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point.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994456" y="3929660"/>
            <a:ext cx="657117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33166"/>
                </a:solidFill>
                <a:latin typeface="Bogart Bold"/>
              </a:rPr>
              <a:t>Mechanics: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994456" y="5632691"/>
            <a:ext cx="7117981" cy="1085215"/>
            <a:chOff x="0" y="0"/>
            <a:chExt cx="9490642" cy="144695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01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366910" y="-9525"/>
              <a:ext cx="8123731" cy="1456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game master will set anime-related categories (protagonists, villains,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anime title, etc.).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94456" y="7509117"/>
            <a:ext cx="7117981" cy="762078"/>
            <a:chOff x="0" y="0"/>
            <a:chExt cx="9490642" cy="101610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02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366910" y="-9525"/>
              <a:ext cx="8123731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In each round, the player will pick a card and move it to reveal the letter underneath.</a:t>
              </a: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59348" y="680045"/>
            <a:ext cx="993207" cy="993207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5188" y="2381881"/>
            <a:ext cx="661381" cy="661381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3997" y="1984156"/>
            <a:ext cx="397725" cy="397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DDF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23524" y="1959059"/>
            <a:ext cx="44581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06427" y="1959059"/>
            <a:ext cx="48644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29959" y="1959059"/>
            <a:ext cx="49344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60487" y="1959059"/>
            <a:ext cx="52960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27180" y="1959059"/>
            <a:ext cx="43056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94827" y="1959059"/>
            <a:ext cx="49783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29745" y="1959059"/>
            <a:ext cx="49917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39102" y="3892371"/>
            <a:ext cx="61912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67074" y="3892371"/>
            <a:ext cx="36961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J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33159" y="3892371"/>
            <a:ext cx="49150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70632" y="3892371"/>
            <a:ext cx="71378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22120" y="3892371"/>
            <a:ext cx="44514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23402" y="3892371"/>
            <a:ext cx="44514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34210" y="3892371"/>
            <a:ext cx="49470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57595" y="5827582"/>
            <a:ext cx="49850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76365" y="5827582"/>
            <a:ext cx="46739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09422" y="5827582"/>
            <a:ext cx="45534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37718" y="5827582"/>
            <a:ext cx="49597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01248" y="5827582"/>
            <a:ext cx="40325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92373" y="5827582"/>
            <a:ext cx="423565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Z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711788" y="5827582"/>
            <a:ext cx="25591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67770" y="7763561"/>
            <a:ext cx="40005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56998" y="7763561"/>
            <a:ext cx="42803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00548" y="7763561"/>
            <a:ext cx="39499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F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97403" y="7763561"/>
            <a:ext cx="49850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Q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011708" y="7763561"/>
            <a:ext cx="504230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333166"/>
                </a:solidFill>
                <a:latin typeface="Bogart Bold"/>
              </a:rPr>
              <a:t>K</a:t>
            </a:r>
          </a:p>
        </p:txBody>
      </p:sp>
      <p:grpSp>
        <p:nvGrpSpPr>
          <p:cNvPr name="Group 28" id="28"/>
          <p:cNvGrpSpPr/>
          <p:nvPr/>
        </p:nvGrpSpPr>
        <p:grpSpPr>
          <a:xfrm rot="5400000">
            <a:off x="-4629150" y="4629150"/>
            <a:ext cx="10287000" cy="1028700"/>
            <a:chOff x="0" y="0"/>
            <a:chExt cx="2709333" cy="270933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7093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D62A8">
                <a:alpha val="2078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5400000">
            <a:off x="-4791209" y="4791209"/>
            <a:ext cx="10287000" cy="704582"/>
            <a:chOff x="0" y="0"/>
            <a:chExt cx="2709333" cy="18556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2709333" cy="185569"/>
            </a:xfrm>
            <a:custGeom>
              <a:avLst/>
              <a:gdLst/>
              <a:ahLst/>
              <a:cxnLst/>
              <a:rect r="r" b="b" t="t" l="l"/>
              <a:pathLst>
                <a:path h="185569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85569"/>
                  </a:lnTo>
                  <a:lnTo>
                    <a:pt x="0" y="185569"/>
                  </a:lnTo>
                  <a:close/>
                </a:path>
              </a:pathLst>
            </a:custGeom>
            <a:solidFill>
              <a:srgbClr val="DD62A8">
                <a:alpha val="32941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5400000">
            <a:off x="-4967355" y="4967355"/>
            <a:ext cx="10287000" cy="352291"/>
            <a:chOff x="0" y="0"/>
            <a:chExt cx="2709333" cy="92784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2709333" cy="92784"/>
            </a:xfrm>
            <a:custGeom>
              <a:avLst/>
              <a:gdLst/>
              <a:ahLst/>
              <a:cxnLst/>
              <a:rect r="r" b="b" t="t" l="l"/>
              <a:pathLst>
                <a:path h="9278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92784"/>
                  </a:lnTo>
                  <a:lnTo>
                    <a:pt x="0" y="92784"/>
                  </a:lnTo>
                  <a:close/>
                </a:path>
              </a:pathLst>
            </a:custGeom>
            <a:solidFill>
              <a:srgbClr val="DD62A8">
                <a:alpha val="49804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017288" y="1655028"/>
            <a:ext cx="4196674" cy="386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7500">
                <a:solidFill>
                  <a:srgbClr val="333166"/>
                </a:solidFill>
                <a:latin typeface="Bogart Bold"/>
              </a:rPr>
              <a:t>Name, Place, Animal, Thing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166462" y="1521678"/>
            <a:ext cx="959940" cy="1439910"/>
            <a:chOff x="0" y="0"/>
            <a:chExt cx="164129" cy="246194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688611" y="1521678"/>
            <a:ext cx="959940" cy="1439910"/>
            <a:chOff x="0" y="0"/>
            <a:chExt cx="164129" cy="246194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2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210761" y="1521678"/>
            <a:ext cx="959940" cy="1439910"/>
            <a:chOff x="0" y="0"/>
            <a:chExt cx="164129" cy="246194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3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732911" y="1521678"/>
            <a:ext cx="959940" cy="1439910"/>
            <a:chOff x="0" y="0"/>
            <a:chExt cx="164129" cy="246194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4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255060" y="1521678"/>
            <a:ext cx="959940" cy="1439910"/>
            <a:chOff x="0" y="0"/>
            <a:chExt cx="164129" cy="246194"/>
          </a:xfrm>
        </p:grpSpPr>
        <p:sp>
          <p:nvSpPr>
            <p:cNvPr name="Freeform 51" id="51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5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6299125" y="3454991"/>
            <a:ext cx="959940" cy="1439910"/>
            <a:chOff x="0" y="0"/>
            <a:chExt cx="164129" cy="246194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14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7166462" y="5390201"/>
            <a:ext cx="959940" cy="1439910"/>
            <a:chOff x="0" y="0"/>
            <a:chExt cx="164129" cy="246194"/>
          </a:xfrm>
        </p:grpSpPr>
        <p:sp>
          <p:nvSpPr>
            <p:cNvPr name="Freeform 57" id="57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15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8688611" y="5390201"/>
            <a:ext cx="959940" cy="1439910"/>
            <a:chOff x="0" y="0"/>
            <a:chExt cx="164129" cy="246194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16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0210761" y="5390201"/>
            <a:ext cx="959940" cy="1439910"/>
            <a:chOff x="0" y="0"/>
            <a:chExt cx="164129" cy="246194"/>
          </a:xfrm>
        </p:grpSpPr>
        <p:sp>
          <p:nvSpPr>
            <p:cNvPr name="Freeform 63" id="63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17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1732911" y="5390201"/>
            <a:ext cx="959940" cy="1439910"/>
            <a:chOff x="0" y="0"/>
            <a:chExt cx="164129" cy="246194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18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4777210" y="1521678"/>
            <a:ext cx="959940" cy="1439910"/>
            <a:chOff x="0" y="0"/>
            <a:chExt cx="164129" cy="246194"/>
          </a:xfrm>
        </p:grpSpPr>
        <p:sp>
          <p:nvSpPr>
            <p:cNvPr name="Freeform 69" id="69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6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6299360" y="1521678"/>
            <a:ext cx="959940" cy="1439910"/>
            <a:chOff x="0" y="0"/>
            <a:chExt cx="164129" cy="246194"/>
          </a:xfrm>
        </p:grpSpPr>
        <p:sp>
          <p:nvSpPr>
            <p:cNvPr name="Freeform 72" id="72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7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7166462" y="3454991"/>
            <a:ext cx="959940" cy="1439910"/>
            <a:chOff x="0" y="0"/>
            <a:chExt cx="164129" cy="246194"/>
          </a:xfrm>
        </p:grpSpPr>
        <p:sp>
          <p:nvSpPr>
            <p:cNvPr name="Freeform 75" id="75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8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8688611" y="3454991"/>
            <a:ext cx="959940" cy="1439910"/>
            <a:chOff x="0" y="0"/>
            <a:chExt cx="164129" cy="246194"/>
          </a:xfrm>
        </p:grpSpPr>
        <p:sp>
          <p:nvSpPr>
            <p:cNvPr name="Freeform 78" id="78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9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0210761" y="3454991"/>
            <a:ext cx="959940" cy="1439910"/>
            <a:chOff x="0" y="0"/>
            <a:chExt cx="164129" cy="246194"/>
          </a:xfrm>
        </p:grpSpPr>
        <p:sp>
          <p:nvSpPr>
            <p:cNvPr name="Freeform 81" id="81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10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3255060" y="5390201"/>
            <a:ext cx="959940" cy="1439910"/>
            <a:chOff x="0" y="0"/>
            <a:chExt cx="164129" cy="246194"/>
          </a:xfrm>
        </p:grpSpPr>
        <p:sp>
          <p:nvSpPr>
            <p:cNvPr name="Freeform 84" id="84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19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4777210" y="5390201"/>
            <a:ext cx="959940" cy="1439910"/>
            <a:chOff x="0" y="0"/>
            <a:chExt cx="164129" cy="246194"/>
          </a:xfrm>
        </p:grpSpPr>
        <p:sp>
          <p:nvSpPr>
            <p:cNvPr name="Freeform 87" id="87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20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6299360" y="5390201"/>
            <a:ext cx="959940" cy="1439910"/>
            <a:chOff x="0" y="0"/>
            <a:chExt cx="164129" cy="246194"/>
          </a:xfrm>
        </p:grpSpPr>
        <p:sp>
          <p:nvSpPr>
            <p:cNvPr name="Freeform 90" id="90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21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8688377" y="7325411"/>
            <a:ext cx="959940" cy="1439910"/>
            <a:chOff x="0" y="0"/>
            <a:chExt cx="164129" cy="246194"/>
          </a:xfrm>
        </p:grpSpPr>
        <p:sp>
          <p:nvSpPr>
            <p:cNvPr name="Freeform 93" id="93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22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0210527" y="7325411"/>
            <a:ext cx="959940" cy="1439910"/>
            <a:chOff x="0" y="0"/>
            <a:chExt cx="164129" cy="246194"/>
          </a:xfrm>
        </p:grpSpPr>
        <p:sp>
          <p:nvSpPr>
            <p:cNvPr name="Freeform 96" id="96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23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1732676" y="3454991"/>
            <a:ext cx="959940" cy="1439910"/>
            <a:chOff x="0" y="0"/>
            <a:chExt cx="164129" cy="246194"/>
          </a:xfrm>
        </p:grpSpPr>
        <p:sp>
          <p:nvSpPr>
            <p:cNvPr name="Freeform 99" id="99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11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13254826" y="3454991"/>
            <a:ext cx="959940" cy="1439910"/>
            <a:chOff x="0" y="0"/>
            <a:chExt cx="164129" cy="246194"/>
          </a:xfrm>
        </p:grpSpPr>
        <p:sp>
          <p:nvSpPr>
            <p:cNvPr name="Freeform 102" id="102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12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4776976" y="3454991"/>
            <a:ext cx="959940" cy="1439910"/>
            <a:chOff x="0" y="0"/>
            <a:chExt cx="164129" cy="246194"/>
          </a:xfrm>
        </p:grpSpPr>
        <p:sp>
          <p:nvSpPr>
            <p:cNvPr name="Freeform 105" id="105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13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11732676" y="7325411"/>
            <a:ext cx="959940" cy="1439910"/>
            <a:chOff x="0" y="0"/>
            <a:chExt cx="164129" cy="246194"/>
          </a:xfrm>
        </p:grpSpPr>
        <p:sp>
          <p:nvSpPr>
            <p:cNvPr name="Freeform 108" id="108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24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13254826" y="7325411"/>
            <a:ext cx="959940" cy="1439910"/>
            <a:chOff x="0" y="0"/>
            <a:chExt cx="164129" cy="246194"/>
          </a:xfrm>
        </p:grpSpPr>
        <p:sp>
          <p:nvSpPr>
            <p:cNvPr name="Freeform 111" id="111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25</a:t>
              </a: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14776976" y="7325411"/>
            <a:ext cx="959940" cy="1439910"/>
            <a:chOff x="0" y="0"/>
            <a:chExt cx="164129" cy="246194"/>
          </a:xfrm>
        </p:grpSpPr>
        <p:sp>
          <p:nvSpPr>
            <p:cNvPr name="Freeform 114" id="114"/>
            <p:cNvSpPr/>
            <p:nvPr/>
          </p:nvSpPr>
          <p:spPr>
            <a:xfrm>
              <a:off x="0" y="0"/>
              <a:ext cx="164129" cy="246194"/>
            </a:xfrm>
            <a:custGeom>
              <a:avLst/>
              <a:gdLst/>
              <a:ahLst/>
              <a:cxnLst/>
              <a:rect r="r" b="b" t="t" l="l"/>
              <a:pathLst>
                <a:path h="246194" w="164129">
                  <a:moveTo>
                    <a:pt x="82065" y="0"/>
                  </a:moveTo>
                  <a:lnTo>
                    <a:pt x="82065" y="0"/>
                  </a:lnTo>
                  <a:cubicBezTo>
                    <a:pt x="103829" y="0"/>
                    <a:pt x="124703" y="8646"/>
                    <a:pt x="140093" y="24036"/>
                  </a:cubicBezTo>
                  <a:cubicBezTo>
                    <a:pt x="155483" y="39426"/>
                    <a:pt x="164129" y="60300"/>
                    <a:pt x="164129" y="82065"/>
                  </a:cubicBezTo>
                  <a:lnTo>
                    <a:pt x="164129" y="164129"/>
                  </a:lnTo>
                  <a:cubicBezTo>
                    <a:pt x="164129" y="209452"/>
                    <a:pt x="127388" y="246194"/>
                    <a:pt x="82065" y="246194"/>
                  </a:cubicBezTo>
                  <a:lnTo>
                    <a:pt x="82065" y="246194"/>
                  </a:lnTo>
                  <a:cubicBezTo>
                    <a:pt x="36742" y="246194"/>
                    <a:pt x="0" y="209452"/>
                    <a:pt x="0" y="164129"/>
                  </a:cubicBezTo>
                  <a:lnTo>
                    <a:pt x="0" y="82065"/>
                  </a:lnTo>
                  <a:cubicBezTo>
                    <a:pt x="0" y="36742"/>
                    <a:pt x="36742" y="0"/>
                    <a:pt x="8206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T Fors Bold"/>
                </a:rPr>
                <a:t>26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916199" y="2968862"/>
          <a:ext cx="10421671" cy="5335899"/>
        </p:xfrm>
        <a:graphic>
          <a:graphicData uri="http://schemas.openxmlformats.org/drawingml/2006/table">
            <a:tbl>
              <a:tblPr/>
              <a:tblGrid>
                <a:gridCol w="3316960"/>
                <a:gridCol w="7104710"/>
              </a:tblGrid>
              <a:tr h="173145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TT Fors Bold"/>
                        </a:rPr>
                        <a:t>Natsu-kun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62A8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D8"/>
                    </a:solidFill>
                  </a:tcPr>
                </a:tc>
              </a:tr>
              <a:tr h="187298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TT Fors Bold"/>
                        </a:rPr>
                        <a:t>Haru-chan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AC6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D8"/>
                    </a:solidFill>
                  </a:tcPr>
                </a:tc>
              </a:tr>
              <a:tr h="173145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TT Fors Bold"/>
                        </a:rPr>
                        <a:t>Aki-san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4ABD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33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D8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604ABD">
                <a:alpha val="2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582418"/>
            <a:ext cx="18288000" cy="704582"/>
            <a:chOff x="0" y="0"/>
            <a:chExt cx="4816593" cy="18556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816592" cy="185569"/>
            </a:xfrm>
            <a:custGeom>
              <a:avLst/>
              <a:gdLst/>
              <a:ahLst/>
              <a:cxnLst/>
              <a:rect r="r" b="b" t="t" l="l"/>
              <a:pathLst>
                <a:path h="1855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5569"/>
                  </a:lnTo>
                  <a:lnTo>
                    <a:pt x="0" y="185569"/>
                  </a:lnTo>
                  <a:close/>
                </a:path>
              </a:pathLst>
            </a:custGeom>
            <a:solidFill>
              <a:srgbClr val="604ABD">
                <a:alpha val="3294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934709"/>
            <a:ext cx="18288000" cy="352291"/>
            <a:chOff x="0" y="0"/>
            <a:chExt cx="4816593" cy="9278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816592" cy="92784"/>
            </a:xfrm>
            <a:custGeom>
              <a:avLst/>
              <a:gdLst/>
              <a:ahLst/>
              <a:cxnLst/>
              <a:rect r="r" b="b" t="t" l="l"/>
              <a:pathLst>
                <a:path h="927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784"/>
                  </a:lnTo>
                  <a:lnTo>
                    <a:pt x="0" y="92784"/>
                  </a:lnTo>
                  <a:close/>
                </a:path>
              </a:pathLst>
            </a:custGeom>
            <a:solidFill>
              <a:srgbClr val="604AB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50130" y="2968862"/>
            <a:ext cx="1703076" cy="170307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62A8">
                <a:alpha val="65882"/>
              </a:srgbClr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031977" y="3050713"/>
            <a:ext cx="1539382" cy="1539376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6786" r="-13340" t="-3456" b="-7170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950130" y="4785273"/>
            <a:ext cx="1703076" cy="170307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5BAC6">
                <a:alpha val="76863"/>
              </a:srgbClr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3031977" y="4867124"/>
            <a:ext cx="1539382" cy="1539376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8009" r="-37050" t="-1833" b="-12949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950130" y="6601685"/>
            <a:ext cx="1703076" cy="1703076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04ABD">
                <a:alpha val="57647"/>
              </a:srgbClr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3031977" y="6683535"/>
            <a:ext cx="1539382" cy="1539376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0" b="-25000"/>
              </a:stretch>
            </a:blip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04753" y="1090433"/>
            <a:ext cx="941763" cy="941763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41484" y="1090433"/>
            <a:ext cx="941763" cy="94176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69925">
            <a:off x="8783542" y="3255895"/>
            <a:ext cx="1056654" cy="105281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69925">
            <a:off x="8783542" y="5110406"/>
            <a:ext cx="1056654" cy="1052811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69925">
            <a:off x="8783542" y="6926817"/>
            <a:ext cx="1056654" cy="1052811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69925">
            <a:off x="10023498" y="5110406"/>
            <a:ext cx="1056654" cy="1052811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69925">
            <a:off x="10023498" y="3293995"/>
            <a:ext cx="1056654" cy="1052811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240422" y="786455"/>
            <a:ext cx="5804752" cy="144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EDDFD8"/>
                </a:solidFill>
                <a:latin typeface="Bogart Bold"/>
              </a:rPr>
              <a:t>Scoreboard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69925">
            <a:off x="11399296" y="5110406"/>
            <a:ext cx="1056654" cy="10528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93321" y="1723975"/>
            <a:ext cx="6839051" cy="683905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5BAC6">
                <a:alpha val="5098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4497" y="2055151"/>
            <a:ext cx="6176697" cy="617669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5BAC6">
                <a:alpha val="5098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840477" y="2371131"/>
            <a:ext cx="5544738" cy="554473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106949" y="2637613"/>
            <a:ext cx="5011794" cy="501177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8009" r="-37050" t="-1833" b="-12949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44000" y="2860264"/>
            <a:ext cx="7612552" cy="4488684"/>
            <a:chOff x="0" y="0"/>
            <a:chExt cx="10150069" cy="598491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3723889"/>
              <a:ext cx="10150069" cy="2261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EDDFD8"/>
                  </a:solidFill>
                  <a:latin typeface="TT Fors"/>
                </a:rPr>
                <a:t>Subarashi desu! This award goes to you for scoring the most points and demonstrating your extensive anime knowledge. You have earned the position as our new sensei!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33350"/>
              <a:ext cx="10150069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7500">
                  <a:solidFill>
                    <a:srgbClr val="65BAC6"/>
                  </a:solidFill>
                  <a:latin typeface="Bogart Bold"/>
                </a:rPr>
                <a:t>Wonder Weeb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83281"/>
              <a:ext cx="10150069" cy="1635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39"/>
                </a:lnSpc>
              </a:pPr>
              <a:r>
                <a:rPr lang="en-US" sz="7099">
                  <a:solidFill>
                    <a:srgbClr val="EDDFD8"/>
                  </a:solidFill>
                  <a:latin typeface="Yellowtail Bold"/>
                </a:rPr>
                <a:t>Award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04304" y="2192651"/>
            <a:ext cx="1284024" cy="128402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47159" y="7621262"/>
            <a:ext cx="941763" cy="94176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596" y="7621262"/>
            <a:ext cx="470881" cy="47088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87495">
            <a:off x="15262630" y="-328948"/>
            <a:ext cx="1753189" cy="178235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32998">
            <a:off x="8809977" y="8832579"/>
            <a:ext cx="1902701" cy="225535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4875">
            <a:off x="-725587" y="784011"/>
            <a:ext cx="2043735" cy="19322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D62A8">
                <a:alpha val="2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582418"/>
            <a:ext cx="18288000" cy="704582"/>
            <a:chOff x="0" y="0"/>
            <a:chExt cx="4816593" cy="18556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816592" cy="185569"/>
            </a:xfrm>
            <a:custGeom>
              <a:avLst/>
              <a:gdLst/>
              <a:ahLst/>
              <a:cxnLst/>
              <a:rect r="r" b="b" t="t" l="l"/>
              <a:pathLst>
                <a:path h="1855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5569"/>
                  </a:lnTo>
                  <a:lnTo>
                    <a:pt x="0" y="185569"/>
                  </a:lnTo>
                  <a:close/>
                </a:path>
              </a:pathLst>
            </a:custGeom>
            <a:solidFill>
              <a:srgbClr val="DD62A8">
                <a:alpha val="3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934709"/>
            <a:ext cx="18288000" cy="352291"/>
            <a:chOff x="0" y="0"/>
            <a:chExt cx="4816593" cy="9278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816592" cy="92784"/>
            </a:xfrm>
            <a:custGeom>
              <a:avLst/>
              <a:gdLst/>
              <a:ahLst/>
              <a:cxnLst/>
              <a:rect r="r" b="b" t="t" l="l"/>
              <a:pathLst>
                <a:path h="927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784"/>
                  </a:lnTo>
                  <a:lnTo>
                    <a:pt x="0" y="92784"/>
                  </a:lnTo>
                  <a:close/>
                </a:path>
              </a:pathLst>
            </a:custGeom>
            <a:solidFill>
              <a:srgbClr val="DD62A8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37067" y="2085511"/>
            <a:ext cx="8639098" cy="516775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28700" y="7897781"/>
            <a:ext cx="4936435" cy="459231"/>
            <a:chOff x="0" y="0"/>
            <a:chExt cx="6581913" cy="61230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427589" y="68453"/>
              <a:ext cx="4154325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EDDFD8"/>
                  </a:solidFill>
                  <a:latin typeface="TT Fors"/>
                </a:rPr>
                <a:t>@reallygreatsite</a:t>
              </a:r>
            </a:p>
          </p:txBody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02911" y="0"/>
              <a:ext cx="612308" cy="612308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12308" cy="612308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51456" y="0"/>
              <a:ext cx="612308" cy="612308"/>
            </a:xfrm>
            <a:prstGeom prst="rect">
              <a:avLst/>
            </a:prstGeom>
          </p:spPr>
        </p:pic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84778" y="4362550"/>
            <a:ext cx="1284024" cy="128402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51840" y="1064158"/>
            <a:ext cx="1021353" cy="102135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90114" y="7547193"/>
            <a:ext cx="701176" cy="70117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>
            <a:alphaModFix amt="6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62516" y="7547193"/>
            <a:ext cx="510676" cy="51067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alphaModFix amt="7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58126" y="2085511"/>
            <a:ext cx="510676" cy="51067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>
            <a:alphaModFix amt="6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34776" y="565184"/>
            <a:ext cx="510676" cy="51067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>
            <a:alphaModFix amt="6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33544" y="8248369"/>
            <a:ext cx="619319" cy="61931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3443">
            <a:off x="16175755" y="3423271"/>
            <a:ext cx="1446100" cy="1783307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1028700" y="1028700"/>
            <a:ext cx="7633129" cy="5208218"/>
            <a:chOff x="0" y="0"/>
            <a:chExt cx="10177506" cy="694429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5826268"/>
              <a:ext cx="10177506" cy="1118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EDDFD8"/>
                  </a:solidFill>
                  <a:latin typeface="TT Fors"/>
                </a:rPr>
                <a:t>We hope you enjoyed our anime game night.</a:t>
              </a:r>
              <a:r>
                <a:rPr lang="en-US" sz="2600">
                  <a:solidFill>
                    <a:srgbClr val="EDDFD8"/>
                  </a:solidFill>
                  <a:latin typeface="TT Fors Italics"/>
                </a:rPr>
                <a:t> Until our next one. Sayonara!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33350"/>
              <a:ext cx="10177506" cy="520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DD62A8"/>
                  </a:solidFill>
                  <a:latin typeface="Bogart Bold"/>
                </a:rPr>
                <a:t>Arigathanks gozaimuch</a:t>
              </a:r>
            </a:p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DD62A8"/>
                  </a:solidFill>
                  <a:latin typeface="Bogart Bold"/>
                </a:rPr>
                <a:t>for playing, minna-san!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089" y="1028700"/>
            <a:ext cx="16159211" cy="1810294"/>
            <a:chOff x="0" y="0"/>
            <a:chExt cx="5894924" cy="660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894924" cy="660400"/>
            </a:xfrm>
            <a:custGeom>
              <a:avLst/>
              <a:gdLst/>
              <a:ahLst/>
              <a:cxnLst/>
              <a:rect r="r" b="b" t="t" l="l"/>
              <a:pathLst>
                <a:path h="660400" w="5894924">
                  <a:moveTo>
                    <a:pt x="577046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0464" y="0"/>
                  </a:lnTo>
                  <a:cubicBezTo>
                    <a:pt x="5839044" y="0"/>
                    <a:pt x="5894924" y="55880"/>
                    <a:pt x="5894924" y="124460"/>
                  </a:cubicBezTo>
                  <a:lnTo>
                    <a:pt x="5894924" y="535940"/>
                  </a:lnTo>
                  <a:cubicBezTo>
                    <a:pt x="5894924" y="604520"/>
                    <a:pt x="5839044" y="660400"/>
                    <a:pt x="5770464" y="660400"/>
                  </a:cubicBezTo>
                  <a:close/>
                </a:path>
              </a:pathLst>
            </a:custGeom>
            <a:solidFill>
              <a:srgbClr val="604AB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80017" y="1654764"/>
            <a:ext cx="1075903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EDDFD8"/>
                </a:solidFill>
                <a:latin typeface="Bogart Bold"/>
              </a:rPr>
              <a:t>Whiteboard Page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00089" y="3126715"/>
            <a:ext cx="16159211" cy="6131585"/>
            <a:chOff x="0" y="0"/>
            <a:chExt cx="5894924" cy="223681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894924" cy="2236819"/>
            </a:xfrm>
            <a:custGeom>
              <a:avLst/>
              <a:gdLst/>
              <a:ahLst/>
              <a:cxnLst/>
              <a:rect r="r" b="b" t="t" l="l"/>
              <a:pathLst>
                <a:path h="2236819" w="5894924">
                  <a:moveTo>
                    <a:pt x="5770464" y="2236819"/>
                  </a:moveTo>
                  <a:lnTo>
                    <a:pt x="124460" y="2236819"/>
                  </a:lnTo>
                  <a:cubicBezTo>
                    <a:pt x="55880" y="2236819"/>
                    <a:pt x="0" y="2180939"/>
                    <a:pt x="0" y="21123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0464" y="0"/>
                  </a:lnTo>
                  <a:cubicBezTo>
                    <a:pt x="5839044" y="0"/>
                    <a:pt x="5894924" y="55880"/>
                    <a:pt x="5894924" y="124460"/>
                  </a:cubicBezTo>
                  <a:lnTo>
                    <a:pt x="5894924" y="2112359"/>
                  </a:lnTo>
                  <a:cubicBezTo>
                    <a:pt x="5894924" y="2180939"/>
                    <a:pt x="5839044" y="2236819"/>
                    <a:pt x="5770464" y="2236819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81384" y="1258225"/>
            <a:ext cx="1739754" cy="1351244"/>
            <a:chOff x="0" y="0"/>
            <a:chExt cx="633086" cy="49171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3086" cy="491710"/>
            </a:xfrm>
            <a:custGeom>
              <a:avLst/>
              <a:gdLst/>
              <a:ahLst/>
              <a:cxnLst/>
              <a:rect r="r" b="b" t="t" l="l"/>
              <a:pathLst>
                <a:path h="491710" w="633086">
                  <a:moveTo>
                    <a:pt x="40050" y="0"/>
                  </a:moveTo>
                  <a:lnTo>
                    <a:pt x="593036" y="0"/>
                  </a:lnTo>
                  <a:cubicBezTo>
                    <a:pt x="603658" y="0"/>
                    <a:pt x="613845" y="4220"/>
                    <a:pt x="621356" y="11730"/>
                  </a:cubicBezTo>
                  <a:cubicBezTo>
                    <a:pt x="628867" y="19241"/>
                    <a:pt x="633086" y="29428"/>
                    <a:pt x="633086" y="40050"/>
                  </a:cubicBezTo>
                  <a:lnTo>
                    <a:pt x="633086" y="451660"/>
                  </a:lnTo>
                  <a:cubicBezTo>
                    <a:pt x="633086" y="473779"/>
                    <a:pt x="615155" y="491710"/>
                    <a:pt x="593036" y="491710"/>
                  </a:cubicBezTo>
                  <a:lnTo>
                    <a:pt x="40050" y="491710"/>
                  </a:lnTo>
                  <a:cubicBezTo>
                    <a:pt x="17931" y="491710"/>
                    <a:pt x="0" y="473779"/>
                    <a:pt x="0" y="451660"/>
                  </a:cubicBezTo>
                  <a:lnTo>
                    <a:pt x="0" y="40050"/>
                  </a:lnTo>
                  <a:cubicBezTo>
                    <a:pt x="0" y="17931"/>
                    <a:pt x="17931" y="0"/>
                    <a:pt x="40050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333166"/>
                  </a:solidFill>
                  <a:latin typeface="TT Fors"/>
                </a:rPr>
                <a:t>Copy a note, drag to the board, and write your ideas.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65021" y="1258225"/>
            <a:ext cx="1739754" cy="1351244"/>
            <a:chOff x="0" y="0"/>
            <a:chExt cx="633086" cy="49171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3086" cy="491710"/>
            </a:xfrm>
            <a:custGeom>
              <a:avLst/>
              <a:gdLst/>
              <a:ahLst/>
              <a:cxnLst/>
              <a:rect r="r" b="b" t="t" l="l"/>
              <a:pathLst>
                <a:path h="491710" w="633086">
                  <a:moveTo>
                    <a:pt x="40050" y="0"/>
                  </a:moveTo>
                  <a:lnTo>
                    <a:pt x="593036" y="0"/>
                  </a:lnTo>
                  <a:cubicBezTo>
                    <a:pt x="603658" y="0"/>
                    <a:pt x="613845" y="4220"/>
                    <a:pt x="621356" y="11730"/>
                  </a:cubicBezTo>
                  <a:cubicBezTo>
                    <a:pt x="628867" y="19241"/>
                    <a:pt x="633086" y="29428"/>
                    <a:pt x="633086" y="40050"/>
                  </a:cubicBezTo>
                  <a:lnTo>
                    <a:pt x="633086" y="451660"/>
                  </a:lnTo>
                  <a:cubicBezTo>
                    <a:pt x="633086" y="473779"/>
                    <a:pt x="615155" y="491710"/>
                    <a:pt x="593036" y="491710"/>
                  </a:cubicBezTo>
                  <a:lnTo>
                    <a:pt x="40050" y="491710"/>
                  </a:lnTo>
                  <a:cubicBezTo>
                    <a:pt x="17931" y="491710"/>
                    <a:pt x="0" y="473779"/>
                    <a:pt x="0" y="451660"/>
                  </a:cubicBezTo>
                  <a:lnTo>
                    <a:pt x="0" y="40050"/>
                  </a:lnTo>
                  <a:cubicBezTo>
                    <a:pt x="0" y="17931"/>
                    <a:pt x="17931" y="0"/>
                    <a:pt x="40050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333166"/>
                  </a:solidFill>
                  <a:latin typeface="TT Fors"/>
                </a:rPr>
                <a:t>Copy a note, drag to the board, and write your ideas.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94992" y="7790467"/>
            <a:ext cx="8809783" cy="1115197"/>
            <a:chOff x="0" y="0"/>
            <a:chExt cx="6646227" cy="84132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646227" cy="841321"/>
            </a:xfrm>
            <a:custGeom>
              <a:avLst/>
              <a:gdLst/>
              <a:ahLst/>
              <a:cxnLst/>
              <a:rect r="r" b="b" t="t" l="l"/>
              <a:pathLst>
                <a:path h="841321" w="6646227">
                  <a:moveTo>
                    <a:pt x="26364" y="0"/>
                  </a:moveTo>
                  <a:lnTo>
                    <a:pt x="6619863" y="0"/>
                  </a:lnTo>
                  <a:cubicBezTo>
                    <a:pt x="6634424" y="0"/>
                    <a:pt x="6646227" y="11803"/>
                    <a:pt x="6646227" y="26364"/>
                  </a:cubicBezTo>
                  <a:lnTo>
                    <a:pt x="6646227" y="814957"/>
                  </a:lnTo>
                  <a:cubicBezTo>
                    <a:pt x="6646227" y="821949"/>
                    <a:pt x="6643450" y="828655"/>
                    <a:pt x="6638505" y="833599"/>
                  </a:cubicBezTo>
                  <a:cubicBezTo>
                    <a:pt x="6633561" y="838543"/>
                    <a:pt x="6626855" y="841321"/>
                    <a:pt x="6619863" y="841321"/>
                  </a:cubicBezTo>
                  <a:lnTo>
                    <a:pt x="26364" y="841321"/>
                  </a:lnTo>
                  <a:cubicBezTo>
                    <a:pt x="11803" y="841321"/>
                    <a:pt x="0" y="829517"/>
                    <a:pt x="0" y="814957"/>
                  </a:cubicBezTo>
                  <a:lnTo>
                    <a:pt x="0" y="26364"/>
                  </a:lnTo>
                  <a:cubicBezTo>
                    <a:pt x="0" y="11803"/>
                    <a:pt x="11803" y="0"/>
                    <a:pt x="2636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Tip: 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Collaboration makes teamwork easier! Click "Share" and invite your teammates to fill this up. Use this whiteboard page for bulletins, brainstorms, and other fun team ideas! 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80017" y="7927667"/>
            <a:ext cx="840801" cy="840798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2236" r="-19744" t="-28996" b="-6910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2498658" y="7927667"/>
            <a:ext cx="840801" cy="84079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5047" b="-25047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517300" y="7927667"/>
            <a:ext cx="840801" cy="840798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4684" b="-35316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894992" y="4670058"/>
            <a:ext cx="2604012" cy="1001426"/>
            <a:chOff x="0" y="0"/>
            <a:chExt cx="947585" cy="364413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947585" cy="364413"/>
            </a:xfrm>
            <a:custGeom>
              <a:avLst/>
              <a:gdLst/>
              <a:ahLst/>
              <a:cxnLst/>
              <a:rect r="r" b="b" t="t" l="l"/>
              <a:pathLst>
                <a:path h="364413" w="947585">
                  <a:moveTo>
                    <a:pt x="26758" y="0"/>
                  </a:moveTo>
                  <a:lnTo>
                    <a:pt x="920828" y="0"/>
                  </a:lnTo>
                  <a:cubicBezTo>
                    <a:pt x="927924" y="0"/>
                    <a:pt x="934730" y="2819"/>
                    <a:pt x="939748" y="7837"/>
                  </a:cubicBezTo>
                  <a:cubicBezTo>
                    <a:pt x="944766" y="12855"/>
                    <a:pt x="947585" y="19661"/>
                    <a:pt x="947585" y="26758"/>
                  </a:cubicBezTo>
                  <a:lnTo>
                    <a:pt x="947585" y="337655"/>
                  </a:lnTo>
                  <a:cubicBezTo>
                    <a:pt x="947585" y="344752"/>
                    <a:pt x="944766" y="351558"/>
                    <a:pt x="939748" y="356576"/>
                  </a:cubicBezTo>
                  <a:cubicBezTo>
                    <a:pt x="934730" y="361594"/>
                    <a:pt x="927924" y="364413"/>
                    <a:pt x="920828" y="364413"/>
                  </a:cubicBezTo>
                  <a:lnTo>
                    <a:pt x="26758" y="364413"/>
                  </a:lnTo>
                  <a:cubicBezTo>
                    <a:pt x="19661" y="364413"/>
                    <a:pt x="12855" y="361594"/>
                    <a:pt x="7837" y="356576"/>
                  </a:cubicBezTo>
                  <a:cubicBezTo>
                    <a:pt x="2819" y="351558"/>
                    <a:pt x="0" y="344752"/>
                    <a:pt x="0" y="337655"/>
                  </a:cubicBezTo>
                  <a:lnTo>
                    <a:pt x="0" y="26758"/>
                  </a:lnTo>
                  <a:cubicBezTo>
                    <a:pt x="0" y="19661"/>
                    <a:pt x="2819" y="12855"/>
                    <a:pt x="7837" y="7837"/>
                  </a:cubicBezTo>
                  <a:cubicBezTo>
                    <a:pt x="12855" y="2819"/>
                    <a:pt x="19661" y="0"/>
                    <a:pt x="26758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333166"/>
                  </a:solidFill>
                  <a:latin typeface="TT Fors"/>
                </a:rPr>
                <a:t>Write a note here</a:t>
              </a: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078603" y="5351710"/>
            <a:ext cx="840801" cy="840798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5047" b="-25047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239055" y="5143500"/>
            <a:ext cx="2604012" cy="1001426"/>
            <a:chOff x="0" y="0"/>
            <a:chExt cx="947585" cy="364413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947585" cy="364413"/>
            </a:xfrm>
            <a:custGeom>
              <a:avLst/>
              <a:gdLst/>
              <a:ahLst/>
              <a:cxnLst/>
              <a:rect r="r" b="b" t="t" l="l"/>
              <a:pathLst>
                <a:path h="364413" w="947585">
                  <a:moveTo>
                    <a:pt x="26758" y="0"/>
                  </a:moveTo>
                  <a:lnTo>
                    <a:pt x="920828" y="0"/>
                  </a:lnTo>
                  <a:cubicBezTo>
                    <a:pt x="927924" y="0"/>
                    <a:pt x="934730" y="2819"/>
                    <a:pt x="939748" y="7837"/>
                  </a:cubicBezTo>
                  <a:cubicBezTo>
                    <a:pt x="944766" y="12855"/>
                    <a:pt x="947585" y="19661"/>
                    <a:pt x="947585" y="26758"/>
                  </a:cubicBezTo>
                  <a:lnTo>
                    <a:pt x="947585" y="337655"/>
                  </a:lnTo>
                  <a:cubicBezTo>
                    <a:pt x="947585" y="344752"/>
                    <a:pt x="944766" y="351558"/>
                    <a:pt x="939748" y="356576"/>
                  </a:cubicBezTo>
                  <a:cubicBezTo>
                    <a:pt x="934730" y="361594"/>
                    <a:pt x="927924" y="364413"/>
                    <a:pt x="920828" y="364413"/>
                  </a:cubicBezTo>
                  <a:lnTo>
                    <a:pt x="26758" y="364413"/>
                  </a:lnTo>
                  <a:cubicBezTo>
                    <a:pt x="19661" y="364413"/>
                    <a:pt x="12855" y="361594"/>
                    <a:pt x="7837" y="356576"/>
                  </a:cubicBezTo>
                  <a:cubicBezTo>
                    <a:pt x="2819" y="351558"/>
                    <a:pt x="0" y="344752"/>
                    <a:pt x="0" y="337655"/>
                  </a:cubicBezTo>
                  <a:lnTo>
                    <a:pt x="0" y="26758"/>
                  </a:lnTo>
                  <a:cubicBezTo>
                    <a:pt x="0" y="19661"/>
                    <a:pt x="2819" y="12855"/>
                    <a:pt x="7837" y="7837"/>
                  </a:cubicBezTo>
                  <a:cubicBezTo>
                    <a:pt x="12855" y="2819"/>
                    <a:pt x="19661" y="0"/>
                    <a:pt x="26758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333166"/>
                  </a:solidFill>
                  <a:latin typeface="TT Fors"/>
                </a:rPr>
                <a:t>Write a note here</a:t>
              </a: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4422666" y="5825152"/>
            <a:ext cx="840801" cy="840798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4684" b="-35316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18867">
            <a:off x="6293250" y="3739390"/>
            <a:ext cx="6629755" cy="513504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676549" y="8906115"/>
            <a:ext cx="10934902" cy="704369"/>
            <a:chOff x="0" y="0"/>
            <a:chExt cx="8249447" cy="53138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249448" cy="531386"/>
            </a:xfrm>
            <a:custGeom>
              <a:avLst/>
              <a:gdLst/>
              <a:ahLst/>
              <a:cxnLst/>
              <a:rect r="r" b="b" t="t" l="l"/>
              <a:pathLst>
                <a:path h="531386" w="8249448">
                  <a:moveTo>
                    <a:pt x="12744" y="0"/>
                  </a:moveTo>
                  <a:lnTo>
                    <a:pt x="8236703" y="0"/>
                  </a:lnTo>
                  <a:cubicBezTo>
                    <a:pt x="8240084" y="0"/>
                    <a:pt x="8243325" y="1343"/>
                    <a:pt x="8245715" y="3733"/>
                  </a:cubicBezTo>
                  <a:cubicBezTo>
                    <a:pt x="8248105" y="6123"/>
                    <a:pt x="8249448" y="9364"/>
                    <a:pt x="8249448" y="12744"/>
                  </a:cubicBezTo>
                  <a:lnTo>
                    <a:pt x="8249448" y="518642"/>
                  </a:lnTo>
                  <a:cubicBezTo>
                    <a:pt x="8249448" y="525681"/>
                    <a:pt x="8243742" y="531386"/>
                    <a:pt x="8236703" y="531386"/>
                  </a:cubicBezTo>
                  <a:lnTo>
                    <a:pt x="12744" y="531386"/>
                  </a:lnTo>
                  <a:cubicBezTo>
                    <a:pt x="5706" y="531386"/>
                    <a:pt x="0" y="525681"/>
                    <a:pt x="0" y="518642"/>
                  </a:cubicBezTo>
                  <a:lnTo>
                    <a:pt x="0" y="12744"/>
                  </a:lnTo>
                  <a:cubicBezTo>
                    <a:pt x="0" y="5706"/>
                    <a:pt x="5706" y="0"/>
                    <a:pt x="12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333166"/>
                  </a:solidFill>
                  <a:latin typeface="TT Fors Bold"/>
                </a:rPr>
                <a:t>Tip</a:t>
              </a:r>
              <a:r>
                <a:rPr lang="en-US" sz="1599">
                  <a:solidFill>
                    <a:srgbClr val="333166"/>
                  </a:solidFill>
                  <a:latin typeface="TT Fors"/>
                </a:rPr>
                <a:t>: </a:t>
              </a:r>
              <a:r>
                <a:rPr lang="en-US" sz="1599">
                  <a:solidFill>
                    <a:srgbClr val="333166"/>
                  </a:solidFill>
                  <a:latin typeface="TT Fors"/>
                </a:rPr>
                <a:t>Download this background and use it in the online cal</a:t>
              </a:r>
              <a:r>
                <a:rPr lang="en-US" sz="1599">
                  <a:solidFill>
                    <a:srgbClr val="333166"/>
                  </a:solidFill>
                  <a:latin typeface="TT Fors"/>
                </a:rPr>
                <a:t>l with your family, friends, and colleagues.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363554" y="708204"/>
            <a:ext cx="7560893" cy="103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6"/>
              </a:lnSpc>
            </a:pPr>
            <a:r>
              <a:rPr lang="en-US" sz="6439">
                <a:solidFill>
                  <a:srgbClr val="EDDFD8"/>
                </a:solidFill>
                <a:latin typeface="Yellowtail Bold"/>
              </a:rPr>
              <a:t>Virtual Anime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81793" y="1577706"/>
            <a:ext cx="8924414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DD62A8"/>
                </a:solidFill>
                <a:latin typeface="Bogart Bold"/>
              </a:rPr>
              <a:t> </a:t>
            </a:r>
            <a:r>
              <a:rPr lang="en-US" sz="9999">
                <a:solidFill>
                  <a:srgbClr val="DD62A8"/>
                </a:solidFill>
                <a:latin typeface="Bogart Bold"/>
              </a:rPr>
              <a:t>Game Night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4259">
            <a:off x="5178948" y="1768284"/>
            <a:ext cx="694880" cy="69488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50087">
            <a:off x="2763042" y="3943310"/>
            <a:ext cx="1477299" cy="178574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82887">
            <a:off x="14901500" y="6426001"/>
            <a:ext cx="1600781" cy="159496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40012" y="6599940"/>
            <a:ext cx="623541" cy="62354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6810" y="4637780"/>
            <a:ext cx="623541" cy="62354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alphaModFix amt="6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22538" y="8043044"/>
            <a:ext cx="539582" cy="5395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alphaModFix amt="6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0656" y="5612902"/>
            <a:ext cx="539582" cy="53958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alphaModFix amt="6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66964" y="7223481"/>
            <a:ext cx="349082" cy="34908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alphaModFix amt="6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43247" y="4912239"/>
            <a:ext cx="349082" cy="34908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59095" y="6400869"/>
            <a:ext cx="1833065" cy="16452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2383" y="4354693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32961" y="0"/>
                  </a:moveTo>
                  <a:lnTo>
                    <a:pt x="779839" y="0"/>
                  </a:lnTo>
                  <a:cubicBezTo>
                    <a:pt x="788581" y="0"/>
                    <a:pt x="796965" y="3473"/>
                    <a:pt x="803146" y="9654"/>
                  </a:cubicBezTo>
                  <a:cubicBezTo>
                    <a:pt x="809327" y="15835"/>
                    <a:pt x="812800" y="24219"/>
                    <a:pt x="812800" y="32961"/>
                  </a:cubicBezTo>
                  <a:lnTo>
                    <a:pt x="812800" y="313159"/>
                  </a:lnTo>
                  <a:cubicBezTo>
                    <a:pt x="812800" y="331362"/>
                    <a:pt x="798043" y="346119"/>
                    <a:pt x="779839" y="346119"/>
                  </a:cubicBezTo>
                  <a:lnTo>
                    <a:pt x="32961" y="346119"/>
                  </a:lnTo>
                  <a:cubicBezTo>
                    <a:pt x="24219" y="346119"/>
                    <a:pt x="15835" y="342647"/>
                    <a:pt x="9654" y="336465"/>
                  </a:cubicBezTo>
                  <a:cubicBezTo>
                    <a:pt x="3473" y="330284"/>
                    <a:pt x="0" y="321900"/>
                    <a:pt x="0" y="313159"/>
                  </a:cubicBezTo>
                  <a:lnTo>
                    <a:pt x="0" y="32961"/>
                  </a:lnTo>
                  <a:cubicBezTo>
                    <a:pt x="0" y="24219"/>
                    <a:pt x="3473" y="15835"/>
                    <a:pt x="9654" y="9654"/>
                  </a:cubicBezTo>
                  <a:cubicBezTo>
                    <a:pt x="15835" y="3473"/>
                    <a:pt x="24219" y="0"/>
                    <a:pt x="32961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812800" cy="7556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Bogart Bold"/>
                </a:rPr>
                <a:t>Add a main topic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2782" y="4564455"/>
            <a:ext cx="1742542" cy="1090322"/>
            <a:chOff x="0" y="0"/>
            <a:chExt cx="851072" cy="53252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66643" y="0"/>
                  </a:moveTo>
                  <a:lnTo>
                    <a:pt x="784428" y="0"/>
                  </a:lnTo>
                  <a:cubicBezTo>
                    <a:pt x="802103" y="0"/>
                    <a:pt x="819054" y="7021"/>
                    <a:pt x="831552" y="19519"/>
                  </a:cubicBezTo>
                  <a:cubicBezTo>
                    <a:pt x="844050" y="32017"/>
                    <a:pt x="851072" y="48968"/>
                    <a:pt x="851072" y="66643"/>
                  </a:cubicBezTo>
                  <a:lnTo>
                    <a:pt x="851072" y="465879"/>
                  </a:lnTo>
                  <a:cubicBezTo>
                    <a:pt x="851072" y="483554"/>
                    <a:pt x="844050" y="500505"/>
                    <a:pt x="831552" y="513003"/>
                  </a:cubicBezTo>
                  <a:cubicBezTo>
                    <a:pt x="819054" y="525501"/>
                    <a:pt x="802103" y="532522"/>
                    <a:pt x="784428" y="532522"/>
                  </a:cubicBezTo>
                  <a:lnTo>
                    <a:pt x="66643" y="532522"/>
                  </a:lnTo>
                  <a:cubicBezTo>
                    <a:pt x="48968" y="532522"/>
                    <a:pt x="32017" y="525501"/>
                    <a:pt x="19519" y="513003"/>
                  </a:cubicBezTo>
                  <a:cubicBezTo>
                    <a:pt x="7021" y="500505"/>
                    <a:pt x="0" y="483554"/>
                    <a:pt x="0" y="465879"/>
                  </a:cubicBezTo>
                  <a:lnTo>
                    <a:pt x="0" y="66643"/>
                  </a:lnTo>
                  <a:cubicBezTo>
                    <a:pt x="0" y="48968"/>
                    <a:pt x="7021" y="32017"/>
                    <a:pt x="19519" y="19519"/>
                  </a:cubicBezTo>
                  <a:cubicBezTo>
                    <a:pt x="32017" y="7021"/>
                    <a:pt x="48968" y="0"/>
                    <a:pt x="66643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Add a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related idea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76359" y="2488876"/>
            <a:ext cx="1935282" cy="1090322"/>
            <a:chOff x="0" y="0"/>
            <a:chExt cx="945208" cy="53252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945208" cy="532522"/>
            </a:xfrm>
            <a:custGeom>
              <a:avLst/>
              <a:gdLst/>
              <a:ahLst/>
              <a:cxnLst/>
              <a:rect r="r" b="b" t="t" l="l"/>
              <a:pathLst>
                <a:path h="532522" w="945208">
                  <a:moveTo>
                    <a:pt x="60006" y="0"/>
                  </a:moveTo>
                  <a:lnTo>
                    <a:pt x="885202" y="0"/>
                  </a:lnTo>
                  <a:cubicBezTo>
                    <a:pt x="918342" y="0"/>
                    <a:pt x="945208" y="26866"/>
                    <a:pt x="945208" y="60006"/>
                  </a:cubicBezTo>
                  <a:lnTo>
                    <a:pt x="945208" y="472516"/>
                  </a:lnTo>
                  <a:cubicBezTo>
                    <a:pt x="945208" y="505656"/>
                    <a:pt x="918342" y="532522"/>
                    <a:pt x="885202" y="532522"/>
                  </a:cubicBezTo>
                  <a:lnTo>
                    <a:pt x="60006" y="532522"/>
                  </a:lnTo>
                  <a:cubicBezTo>
                    <a:pt x="26866" y="532522"/>
                    <a:pt x="0" y="505656"/>
                    <a:pt x="0" y="472516"/>
                  </a:cubicBezTo>
                  <a:lnTo>
                    <a:pt x="0" y="60006"/>
                  </a:lnTo>
                  <a:cubicBezTo>
                    <a:pt x="0" y="26866"/>
                    <a:pt x="26866" y="0"/>
                    <a:pt x="60006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Add a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related idea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51336" y="6626538"/>
            <a:ext cx="1985329" cy="1090322"/>
            <a:chOff x="0" y="0"/>
            <a:chExt cx="969651" cy="532522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r="r" b="b" t="t" l="l"/>
              <a:pathLst>
                <a:path h="532522" w="969651">
                  <a:moveTo>
                    <a:pt x="58493" y="0"/>
                  </a:moveTo>
                  <a:lnTo>
                    <a:pt x="911157" y="0"/>
                  </a:lnTo>
                  <a:cubicBezTo>
                    <a:pt x="926671" y="0"/>
                    <a:pt x="941549" y="6163"/>
                    <a:pt x="952518" y="17132"/>
                  </a:cubicBezTo>
                  <a:cubicBezTo>
                    <a:pt x="963488" y="28102"/>
                    <a:pt x="969651" y="42980"/>
                    <a:pt x="969651" y="58493"/>
                  </a:cubicBezTo>
                  <a:lnTo>
                    <a:pt x="969651" y="474029"/>
                  </a:lnTo>
                  <a:cubicBezTo>
                    <a:pt x="969651" y="489542"/>
                    <a:pt x="963488" y="504420"/>
                    <a:pt x="952518" y="515390"/>
                  </a:cubicBezTo>
                  <a:cubicBezTo>
                    <a:pt x="941549" y="526359"/>
                    <a:pt x="926671" y="532522"/>
                    <a:pt x="911157" y="532522"/>
                  </a:cubicBezTo>
                  <a:lnTo>
                    <a:pt x="58493" y="532522"/>
                  </a:lnTo>
                  <a:cubicBezTo>
                    <a:pt x="42980" y="532522"/>
                    <a:pt x="28102" y="526359"/>
                    <a:pt x="17132" y="515390"/>
                  </a:cubicBezTo>
                  <a:cubicBezTo>
                    <a:pt x="6163" y="504420"/>
                    <a:pt x="0" y="489542"/>
                    <a:pt x="0" y="474029"/>
                  </a:cubicBezTo>
                  <a:lnTo>
                    <a:pt x="0" y="58493"/>
                  </a:lnTo>
                  <a:cubicBezTo>
                    <a:pt x="0" y="42980"/>
                    <a:pt x="6163" y="28102"/>
                    <a:pt x="17132" y="17132"/>
                  </a:cubicBezTo>
                  <a:cubicBezTo>
                    <a:pt x="28102" y="6163"/>
                    <a:pt x="42980" y="0"/>
                    <a:pt x="58493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Add a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related idea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72617" y="4559692"/>
            <a:ext cx="1742542" cy="1090322"/>
            <a:chOff x="0" y="0"/>
            <a:chExt cx="851072" cy="532522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66643" y="0"/>
                  </a:moveTo>
                  <a:lnTo>
                    <a:pt x="784428" y="0"/>
                  </a:lnTo>
                  <a:cubicBezTo>
                    <a:pt x="802103" y="0"/>
                    <a:pt x="819054" y="7021"/>
                    <a:pt x="831552" y="19519"/>
                  </a:cubicBezTo>
                  <a:cubicBezTo>
                    <a:pt x="844050" y="32017"/>
                    <a:pt x="851072" y="48968"/>
                    <a:pt x="851072" y="66643"/>
                  </a:cubicBezTo>
                  <a:lnTo>
                    <a:pt x="851072" y="465879"/>
                  </a:lnTo>
                  <a:cubicBezTo>
                    <a:pt x="851072" y="483554"/>
                    <a:pt x="844050" y="500505"/>
                    <a:pt x="831552" y="513003"/>
                  </a:cubicBezTo>
                  <a:cubicBezTo>
                    <a:pt x="819054" y="525501"/>
                    <a:pt x="802103" y="532522"/>
                    <a:pt x="784428" y="532522"/>
                  </a:cubicBezTo>
                  <a:lnTo>
                    <a:pt x="66643" y="532522"/>
                  </a:lnTo>
                  <a:cubicBezTo>
                    <a:pt x="48968" y="532522"/>
                    <a:pt x="32017" y="525501"/>
                    <a:pt x="19519" y="513003"/>
                  </a:cubicBezTo>
                  <a:cubicBezTo>
                    <a:pt x="7021" y="500505"/>
                    <a:pt x="0" y="483554"/>
                    <a:pt x="0" y="465879"/>
                  </a:cubicBezTo>
                  <a:lnTo>
                    <a:pt x="0" y="66643"/>
                  </a:lnTo>
                  <a:cubicBezTo>
                    <a:pt x="0" y="48968"/>
                    <a:pt x="7021" y="32017"/>
                    <a:pt x="19519" y="19519"/>
                  </a:cubicBezTo>
                  <a:cubicBezTo>
                    <a:pt x="32017" y="7021"/>
                    <a:pt x="48968" y="0"/>
                    <a:pt x="66643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Add a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related idea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rot="0">
            <a:off x="10905617" y="5100091"/>
            <a:ext cx="1167001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rot="10795886">
            <a:off x="6035323" y="5103005"/>
            <a:ext cx="1347061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rot="-5400000">
            <a:off x="8756252" y="3962183"/>
            <a:ext cx="775496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rot="5400000">
            <a:off x="8758238" y="6236013"/>
            <a:ext cx="771525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8185295" y="817895"/>
            <a:ext cx="1917410" cy="933450"/>
            <a:chOff x="0" y="0"/>
            <a:chExt cx="936479" cy="455905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936479" cy="455905"/>
            </a:xfrm>
            <a:custGeom>
              <a:avLst/>
              <a:gdLst/>
              <a:ahLst/>
              <a:cxnLst/>
              <a:rect r="r" b="b" t="t" l="l"/>
              <a:pathLst>
                <a:path h="455905" w="936479">
                  <a:moveTo>
                    <a:pt x="60565" y="0"/>
                  </a:moveTo>
                  <a:lnTo>
                    <a:pt x="875913" y="0"/>
                  </a:lnTo>
                  <a:cubicBezTo>
                    <a:pt x="909363" y="0"/>
                    <a:pt x="936479" y="27116"/>
                    <a:pt x="936479" y="60565"/>
                  </a:cubicBezTo>
                  <a:lnTo>
                    <a:pt x="936479" y="395339"/>
                  </a:lnTo>
                  <a:cubicBezTo>
                    <a:pt x="936479" y="411402"/>
                    <a:pt x="930098" y="426807"/>
                    <a:pt x="918739" y="438165"/>
                  </a:cubicBezTo>
                  <a:cubicBezTo>
                    <a:pt x="907381" y="449524"/>
                    <a:pt x="891976" y="455905"/>
                    <a:pt x="875913" y="455905"/>
                  </a:cubicBezTo>
                  <a:lnTo>
                    <a:pt x="60565" y="455905"/>
                  </a:lnTo>
                  <a:cubicBezTo>
                    <a:pt x="44502" y="455905"/>
                    <a:pt x="29097" y="449524"/>
                    <a:pt x="17739" y="438165"/>
                  </a:cubicBezTo>
                  <a:cubicBezTo>
                    <a:pt x="6381" y="426807"/>
                    <a:pt x="0" y="411402"/>
                    <a:pt x="0" y="395339"/>
                  </a:cubicBezTo>
                  <a:lnTo>
                    <a:pt x="0" y="60565"/>
                  </a:lnTo>
                  <a:cubicBezTo>
                    <a:pt x="0" y="44502"/>
                    <a:pt x="6381" y="29097"/>
                    <a:pt x="17739" y="17739"/>
                  </a:cubicBezTo>
                  <a:cubicBezTo>
                    <a:pt x="29097" y="6381"/>
                    <a:pt x="44502" y="0"/>
                    <a:pt x="60565" y="0"/>
                  </a:cubicBezTo>
                  <a:close/>
                </a:path>
              </a:pathLst>
            </a:custGeom>
            <a:solidFill>
              <a:srgbClr val="604AB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TT Fors"/>
                </a:rPr>
                <a:t>Add more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TT Fors"/>
                </a:rPr>
                <a:t>sub-ideas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24289" y="2586294"/>
            <a:ext cx="2272258" cy="933450"/>
            <a:chOff x="0" y="0"/>
            <a:chExt cx="1109790" cy="455905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09790" cy="455905"/>
            </a:xfrm>
            <a:custGeom>
              <a:avLst/>
              <a:gdLst/>
              <a:ahLst/>
              <a:cxnLst/>
              <a:rect r="r" b="b" t="t" l="l"/>
              <a:pathLst>
                <a:path h="455905" w="1109790">
                  <a:moveTo>
                    <a:pt x="51107" y="0"/>
                  </a:moveTo>
                  <a:lnTo>
                    <a:pt x="1058682" y="0"/>
                  </a:lnTo>
                  <a:cubicBezTo>
                    <a:pt x="1072237" y="0"/>
                    <a:pt x="1085236" y="5384"/>
                    <a:pt x="1094821" y="14969"/>
                  </a:cubicBezTo>
                  <a:cubicBezTo>
                    <a:pt x="1104405" y="24553"/>
                    <a:pt x="1109790" y="37553"/>
                    <a:pt x="1109790" y="51107"/>
                  </a:cubicBezTo>
                  <a:lnTo>
                    <a:pt x="1109790" y="404797"/>
                  </a:lnTo>
                  <a:cubicBezTo>
                    <a:pt x="1109790" y="418352"/>
                    <a:pt x="1104405" y="431351"/>
                    <a:pt x="1094821" y="440936"/>
                  </a:cubicBezTo>
                  <a:cubicBezTo>
                    <a:pt x="1085236" y="450520"/>
                    <a:pt x="1072237" y="455905"/>
                    <a:pt x="1058682" y="455905"/>
                  </a:cubicBezTo>
                  <a:lnTo>
                    <a:pt x="51107" y="455905"/>
                  </a:lnTo>
                  <a:cubicBezTo>
                    <a:pt x="37553" y="455905"/>
                    <a:pt x="24553" y="450520"/>
                    <a:pt x="14969" y="440936"/>
                  </a:cubicBezTo>
                  <a:cubicBezTo>
                    <a:pt x="5384" y="431351"/>
                    <a:pt x="0" y="418352"/>
                    <a:pt x="0" y="404797"/>
                  </a:cubicBezTo>
                  <a:lnTo>
                    <a:pt x="0" y="51107"/>
                  </a:lnTo>
                  <a:cubicBezTo>
                    <a:pt x="0" y="37553"/>
                    <a:pt x="5384" y="24553"/>
                    <a:pt x="14969" y="14969"/>
                  </a:cubicBezTo>
                  <a:cubicBezTo>
                    <a:pt x="24553" y="5384"/>
                    <a:pt x="37553" y="0"/>
                    <a:pt x="51107" y="0"/>
                  </a:cubicBezTo>
                  <a:close/>
                </a:path>
              </a:pathLst>
            </a:custGeom>
            <a:solidFill>
              <a:srgbClr val="604AB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TT Fors"/>
                </a:rPr>
                <a:t>Add more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TT Fors"/>
                </a:rPr>
                <a:t>sub-ideas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rot="20987">
            <a:off x="10111632" y="3038229"/>
            <a:ext cx="1012666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8" id="28"/>
          <p:cNvGrpSpPr/>
          <p:nvPr/>
        </p:nvGrpSpPr>
        <p:grpSpPr>
          <a:xfrm rot="0">
            <a:off x="11111078" y="871096"/>
            <a:ext cx="2285469" cy="933450"/>
            <a:chOff x="0" y="0"/>
            <a:chExt cx="1116242" cy="455905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42" cy="455905"/>
            </a:xfrm>
            <a:custGeom>
              <a:avLst/>
              <a:gdLst/>
              <a:ahLst/>
              <a:cxnLst/>
              <a:rect r="r" b="b" t="t" l="l"/>
              <a:pathLst>
                <a:path h="455905" w="1116242">
                  <a:moveTo>
                    <a:pt x="50812" y="0"/>
                  </a:moveTo>
                  <a:lnTo>
                    <a:pt x="1065430" y="0"/>
                  </a:lnTo>
                  <a:cubicBezTo>
                    <a:pt x="1078906" y="0"/>
                    <a:pt x="1091830" y="5353"/>
                    <a:pt x="1101359" y="14882"/>
                  </a:cubicBezTo>
                  <a:cubicBezTo>
                    <a:pt x="1110888" y="24411"/>
                    <a:pt x="1116242" y="37336"/>
                    <a:pt x="1116242" y="50812"/>
                  </a:cubicBezTo>
                  <a:lnTo>
                    <a:pt x="1116242" y="405093"/>
                  </a:lnTo>
                  <a:cubicBezTo>
                    <a:pt x="1116242" y="418569"/>
                    <a:pt x="1110888" y="431493"/>
                    <a:pt x="1101359" y="441022"/>
                  </a:cubicBezTo>
                  <a:cubicBezTo>
                    <a:pt x="1091830" y="450551"/>
                    <a:pt x="1078906" y="455905"/>
                    <a:pt x="1065430" y="455905"/>
                  </a:cubicBezTo>
                  <a:lnTo>
                    <a:pt x="50812" y="455905"/>
                  </a:lnTo>
                  <a:cubicBezTo>
                    <a:pt x="37336" y="455905"/>
                    <a:pt x="24411" y="450551"/>
                    <a:pt x="14882" y="441022"/>
                  </a:cubicBezTo>
                  <a:cubicBezTo>
                    <a:pt x="5353" y="431493"/>
                    <a:pt x="0" y="418569"/>
                    <a:pt x="0" y="405093"/>
                  </a:cubicBezTo>
                  <a:lnTo>
                    <a:pt x="0" y="50812"/>
                  </a:lnTo>
                  <a:cubicBezTo>
                    <a:pt x="0" y="37336"/>
                    <a:pt x="5353" y="24411"/>
                    <a:pt x="14882" y="14882"/>
                  </a:cubicBezTo>
                  <a:cubicBezTo>
                    <a:pt x="24411" y="5353"/>
                    <a:pt x="37336" y="0"/>
                    <a:pt x="50812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Add even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more sub-ideas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378721" y="2598555"/>
            <a:ext cx="2272258" cy="933450"/>
            <a:chOff x="0" y="0"/>
            <a:chExt cx="1109790" cy="455905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09790" cy="455905"/>
            </a:xfrm>
            <a:custGeom>
              <a:avLst/>
              <a:gdLst/>
              <a:ahLst/>
              <a:cxnLst/>
              <a:rect r="r" b="b" t="t" l="l"/>
              <a:pathLst>
                <a:path h="455905" w="1109790">
                  <a:moveTo>
                    <a:pt x="51107" y="0"/>
                  </a:moveTo>
                  <a:lnTo>
                    <a:pt x="1058682" y="0"/>
                  </a:lnTo>
                  <a:cubicBezTo>
                    <a:pt x="1072237" y="0"/>
                    <a:pt x="1085236" y="5384"/>
                    <a:pt x="1094821" y="14969"/>
                  </a:cubicBezTo>
                  <a:cubicBezTo>
                    <a:pt x="1104405" y="24553"/>
                    <a:pt x="1109790" y="37553"/>
                    <a:pt x="1109790" y="51107"/>
                  </a:cubicBezTo>
                  <a:lnTo>
                    <a:pt x="1109790" y="404797"/>
                  </a:lnTo>
                  <a:cubicBezTo>
                    <a:pt x="1109790" y="418352"/>
                    <a:pt x="1104405" y="431351"/>
                    <a:pt x="1094821" y="440936"/>
                  </a:cubicBezTo>
                  <a:cubicBezTo>
                    <a:pt x="1085236" y="450520"/>
                    <a:pt x="1072237" y="455905"/>
                    <a:pt x="1058682" y="455905"/>
                  </a:cubicBezTo>
                  <a:lnTo>
                    <a:pt x="51107" y="455905"/>
                  </a:lnTo>
                  <a:cubicBezTo>
                    <a:pt x="37553" y="455905"/>
                    <a:pt x="24553" y="450520"/>
                    <a:pt x="14969" y="440936"/>
                  </a:cubicBezTo>
                  <a:cubicBezTo>
                    <a:pt x="5384" y="431351"/>
                    <a:pt x="0" y="418352"/>
                    <a:pt x="0" y="404797"/>
                  </a:cubicBezTo>
                  <a:lnTo>
                    <a:pt x="0" y="51107"/>
                  </a:lnTo>
                  <a:cubicBezTo>
                    <a:pt x="0" y="37553"/>
                    <a:pt x="5384" y="24553"/>
                    <a:pt x="14969" y="14969"/>
                  </a:cubicBezTo>
                  <a:cubicBezTo>
                    <a:pt x="24553" y="5384"/>
                    <a:pt x="37553" y="0"/>
                    <a:pt x="51107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Add even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more sub-ideas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748754" y="6729242"/>
            <a:ext cx="2272258" cy="933450"/>
            <a:chOff x="0" y="0"/>
            <a:chExt cx="1109790" cy="455905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09790" cy="455905"/>
            </a:xfrm>
            <a:custGeom>
              <a:avLst/>
              <a:gdLst/>
              <a:ahLst/>
              <a:cxnLst/>
              <a:rect r="r" b="b" t="t" l="l"/>
              <a:pathLst>
                <a:path h="455905" w="1109790">
                  <a:moveTo>
                    <a:pt x="51107" y="0"/>
                  </a:moveTo>
                  <a:lnTo>
                    <a:pt x="1058682" y="0"/>
                  </a:lnTo>
                  <a:cubicBezTo>
                    <a:pt x="1072237" y="0"/>
                    <a:pt x="1085236" y="5384"/>
                    <a:pt x="1094821" y="14969"/>
                  </a:cubicBezTo>
                  <a:cubicBezTo>
                    <a:pt x="1104405" y="24553"/>
                    <a:pt x="1109790" y="37553"/>
                    <a:pt x="1109790" y="51107"/>
                  </a:cubicBezTo>
                  <a:lnTo>
                    <a:pt x="1109790" y="404797"/>
                  </a:lnTo>
                  <a:cubicBezTo>
                    <a:pt x="1109790" y="418352"/>
                    <a:pt x="1104405" y="431351"/>
                    <a:pt x="1094821" y="440936"/>
                  </a:cubicBezTo>
                  <a:cubicBezTo>
                    <a:pt x="1085236" y="450520"/>
                    <a:pt x="1072237" y="455905"/>
                    <a:pt x="1058682" y="455905"/>
                  </a:cubicBezTo>
                  <a:lnTo>
                    <a:pt x="51107" y="455905"/>
                  </a:lnTo>
                  <a:cubicBezTo>
                    <a:pt x="37553" y="455905"/>
                    <a:pt x="24553" y="450520"/>
                    <a:pt x="14969" y="440936"/>
                  </a:cubicBezTo>
                  <a:cubicBezTo>
                    <a:pt x="5384" y="431351"/>
                    <a:pt x="0" y="418352"/>
                    <a:pt x="0" y="404797"/>
                  </a:cubicBezTo>
                  <a:lnTo>
                    <a:pt x="0" y="51107"/>
                  </a:lnTo>
                  <a:cubicBezTo>
                    <a:pt x="0" y="37553"/>
                    <a:pt x="5384" y="24553"/>
                    <a:pt x="14969" y="14969"/>
                  </a:cubicBezTo>
                  <a:cubicBezTo>
                    <a:pt x="24553" y="5384"/>
                    <a:pt x="37553" y="0"/>
                    <a:pt x="51107" y="0"/>
                  </a:cubicBezTo>
                  <a:close/>
                </a:path>
              </a:pathLst>
            </a:custGeom>
            <a:solidFill>
              <a:srgbClr val="604AB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TT Fors"/>
                </a:rPr>
                <a:t>Add more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TT Fors"/>
                </a:rPr>
                <a:t>sub-ideas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rot="10774356">
            <a:off x="7020996" y="7178514"/>
            <a:ext cx="1130355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8" id="38"/>
          <p:cNvGrpSpPr/>
          <p:nvPr/>
        </p:nvGrpSpPr>
        <p:grpSpPr>
          <a:xfrm rot="0">
            <a:off x="8151336" y="8573620"/>
            <a:ext cx="1985329" cy="933450"/>
            <a:chOff x="0" y="0"/>
            <a:chExt cx="969651" cy="455905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969651" cy="455905"/>
            </a:xfrm>
            <a:custGeom>
              <a:avLst/>
              <a:gdLst/>
              <a:ahLst/>
              <a:cxnLst/>
              <a:rect r="r" b="b" t="t" l="l"/>
              <a:pathLst>
                <a:path h="455905" w="969651">
                  <a:moveTo>
                    <a:pt x="58493" y="0"/>
                  </a:moveTo>
                  <a:lnTo>
                    <a:pt x="911157" y="0"/>
                  </a:lnTo>
                  <a:cubicBezTo>
                    <a:pt x="926671" y="0"/>
                    <a:pt x="941549" y="6163"/>
                    <a:pt x="952518" y="17132"/>
                  </a:cubicBezTo>
                  <a:cubicBezTo>
                    <a:pt x="963488" y="28102"/>
                    <a:pt x="969651" y="42980"/>
                    <a:pt x="969651" y="58493"/>
                  </a:cubicBezTo>
                  <a:lnTo>
                    <a:pt x="969651" y="397411"/>
                  </a:lnTo>
                  <a:cubicBezTo>
                    <a:pt x="969651" y="429716"/>
                    <a:pt x="943462" y="455905"/>
                    <a:pt x="911157" y="455905"/>
                  </a:cubicBezTo>
                  <a:lnTo>
                    <a:pt x="58493" y="455905"/>
                  </a:lnTo>
                  <a:cubicBezTo>
                    <a:pt x="42980" y="455905"/>
                    <a:pt x="28102" y="449742"/>
                    <a:pt x="17132" y="438772"/>
                  </a:cubicBezTo>
                  <a:cubicBezTo>
                    <a:pt x="6163" y="427803"/>
                    <a:pt x="0" y="412925"/>
                    <a:pt x="0" y="397411"/>
                  </a:cubicBezTo>
                  <a:lnTo>
                    <a:pt x="0" y="58493"/>
                  </a:lnTo>
                  <a:cubicBezTo>
                    <a:pt x="0" y="42980"/>
                    <a:pt x="6163" y="28102"/>
                    <a:pt x="17132" y="17132"/>
                  </a:cubicBezTo>
                  <a:cubicBezTo>
                    <a:pt x="28102" y="6163"/>
                    <a:pt x="42980" y="0"/>
                    <a:pt x="58493" y="0"/>
                  </a:cubicBezTo>
                  <a:close/>
                </a:path>
              </a:pathLst>
            </a:custGeom>
            <a:solidFill>
              <a:srgbClr val="604AB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TT Fors"/>
                </a:rPr>
                <a:t>Add more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TT Fors"/>
                </a:rPr>
                <a:t>sub-ideas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42916" y="6736324"/>
            <a:ext cx="2272258" cy="933450"/>
            <a:chOff x="0" y="0"/>
            <a:chExt cx="1109790" cy="455905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1109790" cy="455905"/>
            </a:xfrm>
            <a:custGeom>
              <a:avLst/>
              <a:gdLst/>
              <a:ahLst/>
              <a:cxnLst/>
              <a:rect r="r" b="b" t="t" l="l"/>
              <a:pathLst>
                <a:path h="455905" w="1109790">
                  <a:moveTo>
                    <a:pt x="51107" y="0"/>
                  </a:moveTo>
                  <a:lnTo>
                    <a:pt x="1058682" y="0"/>
                  </a:lnTo>
                  <a:cubicBezTo>
                    <a:pt x="1072237" y="0"/>
                    <a:pt x="1085236" y="5384"/>
                    <a:pt x="1094821" y="14969"/>
                  </a:cubicBezTo>
                  <a:cubicBezTo>
                    <a:pt x="1104405" y="24553"/>
                    <a:pt x="1109790" y="37553"/>
                    <a:pt x="1109790" y="51107"/>
                  </a:cubicBezTo>
                  <a:lnTo>
                    <a:pt x="1109790" y="404797"/>
                  </a:lnTo>
                  <a:cubicBezTo>
                    <a:pt x="1109790" y="418352"/>
                    <a:pt x="1104405" y="431351"/>
                    <a:pt x="1094821" y="440936"/>
                  </a:cubicBezTo>
                  <a:cubicBezTo>
                    <a:pt x="1085236" y="450520"/>
                    <a:pt x="1072237" y="455905"/>
                    <a:pt x="1058682" y="455905"/>
                  </a:cubicBezTo>
                  <a:lnTo>
                    <a:pt x="51107" y="455905"/>
                  </a:lnTo>
                  <a:cubicBezTo>
                    <a:pt x="37553" y="455905"/>
                    <a:pt x="24553" y="450520"/>
                    <a:pt x="14969" y="440936"/>
                  </a:cubicBezTo>
                  <a:cubicBezTo>
                    <a:pt x="5384" y="431351"/>
                    <a:pt x="0" y="418352"/>
                    <a:pt x="0" y="404797"/>
                  </a:cubicBezTo>
                  <a:lnTo>
                    <a:pt x="0" y="51107"/>
                  </a:lnTo>
                  <a:cubicBezTo>
                    <a:pt x="0" y="37553"/>
                    <a:pt x="5384" y="24553"/>
                    <a:pt x="14969" y="14969"/>
                  </a:cubicBezTo>
                  <a:cubicBezTo>
                    <a:pt x="24553" y="5384"/>
                    <a:pt x="37553" y="0"/>
                    <a:pt x="51107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Add even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more sub-ideas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749374" y="8362815"/>
            <a:ext cx="2271598" cy="933450"/>
            <a:chOff x="0" y="0"/>
            <a:chExt cx="1109467" cy="455905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09467" cy="455905"/>
            </a:xfrm>
            <a:custGeom>
              <a:avLst/>
              <a:gdLst/>
              <a:ahLst/>
              <a:cxnLst/>
              <a:rect r="r" b="b" t="t" l="l"/>
              <a:pathLst>
                <a:path h="455905" w="1109467">
                  <a:moveTo>
                    <a:pt x="51122" y="0"/>
                  </a:moveTo>
                  <a:lnTo>
                    <a:pt x="1058345" y="0"/>
                  </a:lnTo>
                  <a:cubicBezTo>
                    <a:pt x="1086579" y="0"/>
                    <a:pt x="1109467" y="22888"/>
                    <a:pt x="1109467" y="51122"/>
                  </a:cubicBezTo>
                  <a:lnTo>
                    <a:pt x="1109467" y="404783"/>
                  </a:lnTo>
                  <a:cubicBezTo>
                    <a:pt x="1109467" y="433016"/>
                    <a:pt x="1086579" y="455905"/>
                    <a:pt x="1058345" y="455905"/>
                  </a:cubicBezTo>
                  <a:lnTo>
                    <a:pt x="51122" y="455905"/>
                  </a:lnTo>
                  <a:cubicBezTo>
                    <a:pt x="22888" y="455905"/>
                    <a:pt x="0" y="433016"/>
                    <a:pt x="0" y="404783"/>
                  </a:cubicBezTo>
                  <a:lnTo>
                    <a:pt x="0" y="51122"/>
                  </a:lnTo>
                  <a:cubicBezTo>
                    <a:pt x="0" y="22888"/>
                    <a:pt x="22888" y="0"/>
                    <a:pt x="51122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Add even more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333166"/>
                  </a:solidFill>
                  <a:latin typeface="TT Fors"/>
                </a:rPr>
                <a:t>sub-ideas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 rot="-5400000">
            <a:off x="8775235" y="2115348"/>
            <a:ext cx="737530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 rot="5400000">
            <a:off x="8715620" y="8140477"/>
            <a:ext cx="856760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9" id="49"/>
          <p:cNvSpPr/>
          <p:nvPr/>
        </p:nvSpPr>
        <p:spPr>
          <a:xfrm rot="5399391">
            <a:off x="5534966" y="8007991"/>
            <a:ext cx="700123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 rot="10792777">
            <a:off x="3615174" y="7194709"/>
            <a:ext cx="1133581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1" id="51"/>
          <p:cNvSpPr/>
          <p:nvPr/>
        </p:nvSpPr>
        <p:spPr>
          <a:xfrm rot="-5413238">
            <a:off x="11866238" y="2190658"/>
            <a:ext cx="781754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 rot="13025">
            <a:off x="13396543" y="3054352"/>
            <a:ext cx="982181" cy="0"/>
          </a:xfrm>
          <a:prstGeom prst="line">
            <a:avLst/>
          </a:prstGeom>
          <a:ln cap="rnd" w="9525">
            <a:solidFill>
              <a:srgbClr val="EDDFD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3" id="53"/>
          <p:cNvGrpSpPr/>
          <p:nvPr/>
        </p:nvGrpSpPr>
        <p:grpSpPr>
          <a:xfrm rot="0">
            <a:off x="12394089" y="7970279"/>
            <a:ext cx="4865211" cy="1526540"/>
            <a:chOff x="0" y="0"/>
            <a:chExt cx="3670385" cy="1151644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3670385" cy="1151644"/>
            </a:xfrm>
            <a:custGeom>
              <a:avLst/>
              <a:gdLst/>
              <a:ahLst/>
              <a:cxnLst/>
              <a:rect r="r" b="b" t="t" l="l"/>
              <a:pathLst>
                <a:path h="1151644" w="3670385">
                  <a:moveTo>
                    <a:pt x="47738" y="0"/>
                  </a:moveTo>
                  <a:lnTo>
                    <a:pt x="3622646" y="0"/>
                  </a:lnTo>
                  <a:cubicBezTo>
                    <a:pt x="3635308" y="0"/>
                    <a:pt x="3647450" y="5030"/>
                    <a:pt x="3656403" y="13982"/>
                  </a:cubicBezTo>
                  <a:cubicBezTo>
                    <a:pt x="3665355" y="22935"/>
                    <a:pt x="3670385" y="35077"/>
                    <a:pt x="3670385" y="47738"/>
                  </a:cubicBezTo>
                  <a:lnTo>
                    <a:pt x="3670385" y="1103905"/>
                  </a:lnTo>
                  <a:cubicBezTo>
                    <a:pt x="3670385" y="1116566"/>
                    <a:pt x="3665355" y="1128709"/>
                    <a:pt x="3656403" y="1137662"/>
                  </a:cubicBezTo>
                  <a:cubicBezTo>
                    <a:pt x="3647450" y="1146614"/>
                    <a:pt x="3635308" y="1151644"/>
                    <a:pt x="3622646" y="1151644"/>
                  </a:cubicBezTo>
                  <a:lnTo>
                    <a:pt x="47738" y="1151644"/>
                  </a:lnTo>
                  <a:cubicBezTo>
                    <a:pt x="35077" y="1151644"/>
                    <a:pt x="22935" y="1146614"/>
                    <a:pt x="13982" y="1137662"/>
                  </a:cubicBezTo>
                  <a:cubicBezTo>
                    <a:pt x="5030" y="1128709"/>
                    <a:pt x="0" y="1116566"/>
                    <a:pt x="0" y="1103905"/>
                  </a:cubicBezTo>
                  <a:lnTo>
                    <a:pt x="0" y="47738"/>
                  </a:lnTo>
                  <a:cubicBezTo>
                    <a:pt x="0" y="35077"/>
                    <a:pt x="5030" y="22935"/>
                    <a:pt x="13982" y="13982"/>
                  </a:cubicBezTo>
                  <a:cubicBezTo>
                    <a:pt x="22935" y="5030"/>
                    <a:pt x="35077" y="0"/>
                    <a:pt x="47738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Tip: 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Collaboration makes teamwork easier! Click "Share" and invite your teammates to fill this up. Use this whiteboard page for bulletins, brainstorms, and other fun team ideas! 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28700" y="1028700"/>
            <a:ext cx="5288975" cy="1515992"/>
            <a:chOff x="0" y="0"/>
            <a:chExt cx="7051967" cy="2021323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0" y="1060145"/>
              <a:ext cx="7051967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EDDFD8"/>
                  </a:solidFill>
                  <a:latin typeface="TT Fors"/>
                </a:rPr>
                <a:t>Find the clock symbol on the lower left and start brainstorming!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0" y="38100"/>
              <a:ext cx="7051967" cy="807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4200">
                  <a:solidFill>
                    <a:srgbClr val="EDDFD8"/>
                  </a:solidFill>
                  <a:latin typeface="Bogart Bold"/>
                </a:rPr>
                <a:t>Need a timer?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7941" y="3029153"/>
            <a:ext cx="5815138" cy="4228695"/>
            <a:chOff x="0" y="0"/>
            <a:chExt cx="7753517" cy="56382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7753517" cy="266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EDDFD8"/>
                  </a:solidFill>
                  <a:latin typeface="Bogart Bold"/>
                </a:rPr>
                <a:t>Resource Page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686482"/>
              <a:ext cx="7753517" cy="1951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EDDFD8"/>
                  </a:solidFill>
                  <a:latin typeface="TT Fors"/>
                </a:rPr>
                <a:t>Use these design resources in your Canva Presentation. Happy designing! </a:t>
              </a:r>
            </a:p>
            <a:p>
              <a:pPr>
                <a:lnSpc>
                  <a:spcPts val="2990"/>
                </a:lnSpc>
              </a:pP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EDDFD8"/>
                  </a:solidFill>
                  <a:latin typeface="TT Fors"/>
                </a:rPr>
                <a:t>Delete this page before presenting.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84735" y="6853331"/>
            <a:ext cx="1567360" cy="149041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46751" y="7093778"/>
            <a:ext cx="1621417" cy="139441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12019" y="6669117"/>
            <a:ext cx="2162083" cy="167463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50087">
            <a:off x="13688664" y="1931451"/>
            <a:ext cx="1275460" cy="154176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16150" y="2065602"/>
            <a:ext cx="1278109" cy="127346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99999">
            <a:off x="8095379" y="2051877"/>
            <a:ext cx="1279623" cy="130091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884085" y="1962383"/>
            <a:ext cx="1248497" cy="147989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31022" y="1990588"/>
            <a:ext cx="1505615" cy="142349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84735" y="4340875"/>
            <a:ext cx="2188655" cy="199366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13085" y="4340875"/>
            <a:ext cx="1720432" cy="138573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57398" y="4616976"/>
            <a:ext cx="1482459" cy="141777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45889" y="4640671"/>
            <a:ext cx="1742593" cy="139407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3276" y="7093778"/>
            <a:ext cx="2594476" cy="1122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7941" y="3029153"/>
            <a:ext cx="5815138" cy="4228695"/>
            <a:chOff x="0" y="0"/>
            <a:chExt cx="7753517" cy="56382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7753517" cy="266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EDDFD8"/>
                  </a:solidFill>
                  <a:latin typeface="Bogart Bold"/>
                </a:rPr>
                <a:t>Resource Page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686482"/>
              <a:ext cx="7753517" cy="1951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EDDFD8"/>
                  </a:solidFill>
                  <a:latin typeface="TT Fors"/>
                </a:rPr>
                <a:t>Use these design resources in your Canva Presentation. Happy designing! </a:t>
              </a:r>
            </a:p>
            <a:p>
              <a:pPr>
                <a:lnSpc>
                  <a:spcPts val="2990"/>
                </a:lnSpc>
              </a:pP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EDDFD8"/>
                  </a:solidFill>
                  <a:latin typeface="TT Fors"/>
                </a:rPr>
                <a:t>Delete this page before presenting.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20036" y="4632961"/>
            <a:ext cx="2175713" cy="19527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37099" y="1839096"/>
            <a:ext cx="1465735" cy="199050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62246" y="6859847"/>
            <a:ext cx="1164575" cy="179416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46413" y="7146164"/>
            <a:ext cx="1649336" cy="143998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42026" y="1632990"/>
            <a:ext cx="1778009" cy="240271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91970" y="4389799"/>
            <a:ext cx="1534851" cy="181932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27033" y="1739901"/>
            <a:ext cx="1703070" cy="229580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75276" y="1632990"/>
            <a:ext cx="1764457" cy="238440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39733" y="4774079"/>
            <a:ext cx="2132460" cy="174358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68450" y="6979041"/>
            <a:ext cx="1452243" cy="160711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60842" y="4632961"/>
            <a:ext cx="1528251" cy="188461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31081" y="7146164"/>
            <a:ext cx="2604300" cy="12215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6103" y="1848349"/>
            <a:ext cx="3614775" cy="1316737"/>
            <a:chOff x="0" y="0"/>
            <a:chExt cx="465447" cy="16954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65447" cy="169546"/>
            </a:xfrm>
            <a:custGeom>
              <a:avLst/>
              <a:gdLst/>
              <a:ahLst/>
              <a:cxnLst/>
              <a:rect r="r" b="b" t="t" l="l"/>
              <a:pathLst>
                <a:path h="169546" w="465447">
                  <a:moveTo>
                    <a:pt x="29984" y="0"/>
                  </a:moveTo>
                  <a:lnTo>
                    <a:pt x="435462" y="0"/>
                  </a:lnTo>
                  <a:cubicBezTo>
                    <a:pt x="452022" y="0"/>
                    <a:pt x="465447" y="13424"/>
                    <a:pt x="465447" y="29984"/>
                  </a:cubicBezTo>
                  <a:lnTo>
                    <a:pt x="465447" y="139562"/>
                  </a:lnTo>
                  <a:cubicBezTo>
                    <a:pt x="465447" y="156122"/>
                    <a:pt x="452022" y="169546"/>
                    <a:pt x="435462" y="169546"/>
                  </a:cubicBezTo>
                  <a:lnTo>
                    <a:pt x="29984" y="169546"/>
                  </a:lnTo>
                  <a:cubicBezTo>
                    <a:pt x="13424" y="169546"/>
                    <a:pt x="0" y="156122"/>
                    <a:pt x="0" y="139562"/>
                  </a:cubicBezTo>
                  <a:lnTo>
                    <a:pt x="0" y="29984"/>
                  </a:lnTo>
                  <a:cubicBezTo>
                    <a:pt x="0" y="13424"/>
                    <a:pt x="13424" y="0"/>
                    <a:pt x="29984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ogart Bold"/>
                </a:rPr>
                <a:t>B for blur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56103" y="3606204"/>
            <a:ext cx="3614775" cy="1316737"/>
            <a:chOff x="0" y="0"/>
            <a:chExt cx="465447" cy="16954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65447" cy="169546"/>
            </a:xfrm>
            <a:custGeom>
              <a:avLst/>
              <a:gdLst/>
              <a:ahLst/>
              <a:cxnLst/>
              <a:rect r="r" b="b" t="t" l="l"/>
              <a:pathLst>
                <a:path h="169546" w="465447">
                  <a:moveTo>
                    <a:pt x="29984" y="0"/>
                  </a:moveTo>
                  <a:lnTo>
                    <a:pt x="435462" y="0"/>
                  </a:lnTo>
                  <a:cubicBezTo>
                    <a:pt x="452022" y="0"/>
                    <a:pt x="465447" y="13424"/>
                    <a:pt x="465447" y="29984"/>
                  </a:cubicBezTo>
                  <a:lnTo>
                    <a:pt x="465447" y="139562"/>
                  </a:lnTo>
                  <a:cubicBezTo>
                    <a:pt x="465447" y="156122"/>
                    <a:pt x="452022" y="169546"/>
                    <a:pt x="435462" y="169546"/>
                  </a:cubicBezTo>
                  <a:lnTo>
                    <a:pt x="29984" y="169546"/>
                  </a:lnTo>
                  <a:cubicBezTo>
                    <a:pt x="13424" y="169546"/>
                    <a:pt x="0" y="156122"/>
                    <a:pt x="0" y="139562"/>
                  </a:cubicBezTo>
                  <a:lnTo>
                    <a:pt x="0" y="29984"/>
                  </a:lnTo>
                  <a:cubicBezTo>
                    <a:pt x="0" y="13424"/>
                    <a:pt x="13424" y="0"/>
                    <a:pt x="2998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ogart Bold"/>
                </a:rPr>
                <a:t>D for a drumroll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56103" y="5364059"/>
            <a:ext cx="3614775" cy="1316737"/>
            <a:chOff x="0" y="0"/>
            <a:chExt cx="465447" cy="16954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65447" cy="169546"/>
            </a:xfrm>
            <a:custGeom>
              <a:avLst/>
              <a:gdLst/>
              <a:ahLst/>
              <a:cxnLst/>
              <a:rect r="r" b="b" t="t" l="l"/>
              <a:pathLst>
                <a:path h="169546" w="465447">
                  <a:moveTo>
                    <a:pt x="29984" y="0"/>
                  </a:moveTo>
                  <a:lnTo>
                    <a:pt x="435462" y="0"/>
                  </a:lnTo>
                  <a:cubicBezTo>
                    <a:pt x="452022" y="0"/>
                    <a:pt x="465447" y="13424"/>
                    <a:pt x="465447" y="29984"/>
                  </a:cubicBezTo>
                  <a:lnTo>
                    <a:pt x="465447" y="139562"/>
                  </a:lnTo>
                  <a:cubicBezTo>
                    <a:pt x="465447" y="156122"/>
                    <a:pt x="452022" y="169546"/>
                    <a:pt x="435462" y="169546"/>
                  </a:cubicBezTo>
                  <a:lnTo>
                    <a:pt x="29984" y="169546"/>
                  </a:lnTo>
                  <a:cubicBezTo>
                    <a:pt x="13424" y="169546"/>
                    <a:pt x="0" y="156122"/>
                    <a:pt x="0" y="139562"/>
                  </a:cubicBezTo>
                  <a:lnTo>
                    <a:pt x="0" y="29984"/>
                  </a:lnTo>
                  <a:cubicBezTo>
                    <a:pt x="0" y="13424"/>
                    <a:pt x="13424" y="0"/>
                    <a:pt x="29984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ogart Bold"/>
                </a:rPr>
                <a:t>O for bubbles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56103" y="7121914"/>
            <a:ext cx="3614775" cy="1316737"/>
            <a:chOff x="0" y="0"/>
            <a:chExt cx="465447" cy="16954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65447" cy="169546"/>
            </a:xfrm>
            <a:custGeom>
              <a:avLst/>
              <a:gdLst/>
              <a:ahLst/>
              <a:cxnLst/>
              <a:rect r="r" b="b" t="t" l="l"/>
              <a:pathLst>
                <a:path h="169546" w="465447">
                  <a:moveTo>
                    <a:pt x="29984" y="0"/>
                  </a:moveTo>
                  <a:lnTo>
                    <a:pt x="435462" y="0"/>
                  </a:lnTo>
                  <a:cubicBezTo>
                    <a:pt x="452022" y="0"/>
                    <a:pt x="465447" y="13424"/>
                    <a:pt x="465447" y="29984"/>
                  </a:cubicBezTo>
                  <a:lnTo>
                    <a:pt x="465447" y="139562"/>
                  </a:lnTo>
                  <a:cubicBezTo>
                    <a:pt x="465447" y="156122"/>
                    <a:pt x="452022" y="169546"/>
                    <a:pt x="435462" y="169546"/>
                  </a:cubicBezTo>
                  <a:lnTo>
                    <a:pt x="29984" y="169546"/>
                  </a:lnTo>
                  <a:cubicBezTo>
                    <a:pt x="13424" y="169546"/>
                    <a:pt x="0" y="156122"/>
                    <a:pt x="0" y="139562"/>
                  </a:cubicBezTo>
                  <a:lnTo>
                    <a:pt x="0" y="29984"/>
                  </a:lnTo>
                  <a:cubicBezTo>
                    <a:pt x="0" y="13424"/>
                    <a:pt x="13424" y="0"/>
                    <a:pt x="2998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ogart Bold"/>
                </a:rPr>
                <a:t>U for unveil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63040" y="1848349"/>
            <a:ext cx="3614775" cy="1316737"/>
            <a:chOff x="0" y="0"/>
            <a:chExt cx="465447" cy="169546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65447" cy="169546"/>
            </a:xfrm>
            <a:custGeom>
              <a:avLst/>
              <a:gdLst/>
              <a:ahLst/>
              <a:cxnLst/>
              <a:rect r="r" b="b" t="t" l="l"/>
              <a:pathLst>
                <a:path h="169546" w="465447">
                  <a:moveTo>
                    <a:pt x="29984" y="0"/>
                  </a:moveTo>
                  <a:lnTo>
                    <a:pt x="435462" y="0"/>
                  </a:lnTo>
                  <a:cubicBezTo>
                    <a:pt x="452022" y="0"/>
                    <a:pt x="465447" y="13424"/>
                    <a:pt x="465447" y="29984"/>
                  </a:cubicBezTo>
                  <a:lnTo>
                    <a:pt x="465447" y="139562"/>
                  </a:lnTo>
                  <a:cubicBezTo>
                    <a:pt x="465447" y="156122"/>
                    <a:pt x="452022" y="169546"/>
                    <a:pt x="435462" y="169546"/>
                  </a:cubicBezTo>
                  <a:lnTo>
                    <a:pt x="29984" y="169546"/>
                  </a:lnTo>
                  <a:cubicBezTo>
                    <a:pt x="13424" y="169546"/>
                    <a:pt x="0" y="156122"/>
                    <a:pt x="0" y="139562"/>
                  </a:cubicBezTo>
                  <a:lnTo>
                    <a:pt x="0" y="29984"/>
                  </a:lnTo>
                  <a:cubicBezTo>
                    <a:pt x="0" y="13424"/>
                    <a:pt x="13424" y="0"/>
                    <a:pt x="2998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ogart Bold"/>
                </a:rPr>
                <a:t>C for confetti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63040" y="3606204"/>
            <a:ext cx="3614775" cy="1316737"/>
            <a:chOff x="0" y="0"/>
            <a:chExt cx="465447" cy="169546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65447" cy="169546"/>
            </a:xfrm>
            <a:custGeom>
              <a:avLst/>
              <a:gdLst/>
              <a:ahLst/>
              <a:cxnLst/>
              <a:rect r="r" b="b" t="t" l="l"/>
              <a:pathLst>
                <a:path h="169546" w="465447">
                  <a:moveTo>
                    <a:pt x="29984" y="0"/>
                  </a:moveTo>
                  <a:lnTo>
                    <a:pt x="435462" y="0"/>
                  </a:lnTo>
                  <a:cubicBezTo>
                    <a:pt x="452022" y="0"/>
                    <a:pt x="465447" y="13424"/>
                    <a:pt x="465447" y="29984"/>
                  </a:cubicBezTo>
                  <a:lnTo>
                    <a:pt x="465447" y="139562"/>
                  </a:lnTo>
                  <a:cubicBezTo>
                    <a:pt x="465447" y="156122"/>
                    <a:pt x="452022" y="169546"/>
                    <a:pt x="435462" y="169546"/>
                  </a:cubicBezTo>
                  <a:lnTo>
                    <a:pt x="29984" y="169546"/>
                  </a:lnTo>
                  <a:cubicBezTo>
                    <a:pt x="13424" y="169546"/>
                    <a:pt x="0" y="156122"/>
                    <a:pt x="0" y="139562"/>
                  </a:cubicBezTo>
                  <a:lnTo>
                    <a:pt x="0" y="29984"/>
                  </a:lnTo>
                  <a:cubicBezTo>
                    <a:pt x="0" y="13424"/>
                    <a:pt x="13424" y="0"/>
                    <a:pt x="29984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ogart Bold"/>
                </a:rPr>
                <a:t>M for mic drop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63040" y="5364059"/>
            <a:ext cx="3614775" cy="1316737"/>
            <a:chOff x="0" y="0"/>
            <a:chExt cx="465447" cy="16954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465447" cy="169546"/>
            </a:xfrm>
            <a:custGeom>
              <a:avLst/>
              <a:gdLst/>
              <a:ahLst/>
              <a:cxnLst/>
              <a:rect r="r" b="b" t="t" l="l"/>
              <a:pathLst>
                <a:path h="169546" w="465447">
                  <a:moveTo>
                    <a:pt x="29984" y="0"/>
                  </a:moveTo>
                  <a:lnTo>
                    <a:pt x="435462" y="0"/>
                  </a:lnTo>
                  <a:cubicBezTo>
                    <a:pt x="452022" y="0"/>
                    <a:pt x="465447" y="13424"/>
                    <a:pt x="465447" y="29984"/>
                  </a:cubicBezTo>
                  <a:lnTo>
                    <a:pt x="465447" y="139562"/>
                  </a:lnTo>
                  <a:cubicBezTo>
                    <a:pt x="465447" y="156122"/>
                    <a:pt x="452022" y="169546"/>
                    <a:pt x="435462" y="169546"/>
                  </a:cubicBezTo>
                  <a:lnTo>
                    <a:pt x="29984" y="169546"/>
                  </a:lnTo>
                  <a:cubicBezTo>
                    <a:pt x="13424" y="169546"/>
                    <a:pt x="0" y="156122"/>
                    <a:pt x="0" y="139562"/>
                  </a:cubicBezTo>
                  <a:lnTo>
                    <a:pt x="0" y="29984"/>
                  </a:lnTo>
                  <a:cubicBezTo>
                    <a:pt x="0" y="13424"/>
                    <a:pt x="13424" y="0"/>
                    <a:pt x="2998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ogart Bold"/>
                </a:rPr>
                <a:t>Q for quiet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763040" y="7121914"/>
            <a:ext cx="3614775" cy="1316737"/>
            <a:chOff x="0" y="0"/>
            <a:chExt cx="465447" cy="169546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465447" cy="169546"/>
            </a:xfrm>
            <a:custGeom>
              <a:avLst/>
              <a:gdLst/>
              <a:ahLst/>
              <a:cxnLst/>
              <a:rect r="r" b="b" t="t" l="l"/>
              <a:pathLst>
                <a:path h="169546" w="465447">
                  <a:moveTo>
                    <a:pt x="29984" y="0"/>
                  </a:moveTo>
                  <a:lnTo>
                    <a:pt x="435462" y="0"/>
                  </a:lnTo>
                  <a:cubicBezTo>
                    <a:pt x="452022" y="0"/>
                    <a:pt x="465447" y="13424"/>
                    <a:pt x="465447" y="29984"/>
                  </a:cubicBezTo>
                  <a:lnTo>
                    <a:pt x="465447" y="139562"/>
                  </a:lnTo>
                  <a:cubicBezTo>
                    <a:pt x="465447" y="156122"/>
                    <a:pt x="452022" y="169546"/>
                    <a:pt x="435462" y="169546"/>
                  </a:cubicBezTo>
                  <a:lnTo>
                    <a:pt x="29984" y="169546"/>
                  </a:lnTo>
                  <a:cubicBezTo>
                    <a:pt x="13424" y="169546"/>
                    <a:pt x="0" y="156122"/>
                    <a:pt x="0" y="139562"/>
                  </a:cubicBezTo>
                  <a:lnTo>
                    <a:pt x="0" y="29984"/>
                  </a:lnTo>
                  <a:cubicBezTo>
                    <a:pt x="0" y="13424"/>
                    <a:pt x="13424" y="0"/>
                    <a:pt x="29984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ogart Bold"/>
                </a:rPr>
                <a:t>Any number from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ogart Bold"/>
                </a:rPr>
                <a:t>0-9 for a timer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57941" y="2843415"/>
            <a:ext cx="5815138" cy="4600170"/>
            <a:chOff x="0" y="0"/>
            <a:chExt cx="7753517" cy="613356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33350"/>
              <a:ext cx="7753517" cy="266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EDDFD8"/>
                  </a:solidFill>
                  <a:latin typeface="Bogart Bold"/>
                </a:rPr>
                <a:t>Resource Page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3686482"/>
              <a:ext cx="7753517" cy="2447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EDDFD8"/>
                  </a:solidFill>
                  <a:latin typeface="TT Fors"/>
                </a:rPr>
                <a:t>Find the magic and fun in presenting with Canva Presentations. Press the following keys while on Present mode! </a:t>
              </a:r>
            </a:p>
            <a:p>
              <a:pPr>
                <a:lnSpc>
                  <a:spcPts val="2990"/>
                </a:lnSpc>
              </a:pP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EDDFD8"/>
                  </a:solidFill>
                  <a:latin typeface="TT Fors"/>
                </a:rPr>
                <a:t>Delete this page before presenting.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00089" y="1315000"/>
            <a:ext cx="5266690" cy="7657000"/>
            <a:chOff x="0" y="0"/>
            <a:chExt cx="1921303" cy="279329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21303" cy="2793295"/>
            </a:xfrm>
            <a:custGeom>
              <a:avLst/>
              <a:gdLst/>
              <a:ahLst/>
              <a:cxnLst/>
              <a:rect r="r" b="b" t="t" l="l"/>
              <a:pathLst>
                <a:path h="2793295" w="1921303">
                  <a:moveTo>
                    <a:pt x="1796843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6843" y="0"/>
                  </a:lnTo>
                  <a:cubicBezTo>
                    <a:pt x="1865423" y="0"/>
                    <a:pt x="1921303" y="55880"/>
                    <a:pt x="1921303" y="124460"/>
                  </a:cubicBezTo>
                  <a:lnTo>
                    <a:pt x="1921303" y="2668835"/>
                  </a:lnTo>
                  <a:cubicBezTo>
                    <a:pt x="1921303" y="2737415"/>
                    <a:pt x="1865423" y="2793295"/>
                    <a:pt x="1796843" y="2793295"/>
                  </a:cubicBezTo>
                  <a:close/>
                </a:path>
              </a:pathLst>
            </a:custGeom>
            <a:solidFill>
              <a:srgbClr val="604AB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86959" y="2997025"/>
            <a:ext cx="4292950" cy="42929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DFD8">
                <a:alpha val="14902"/>
              </a:srgbClr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757578" y="3167652"/>
            <a:ext cx="3951711" cy="3951695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5047" b="-2504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28581" y="1315000"/>
            <a:ext cx="9759331" cy="7657000"/>
            <a:chOff x="0" y="0"/>
            <a:chExt cx="3560230" cy="279329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560230" cy="2793295"/>
            </a:xfrm>
            <a:custGeom>
              <a:avLst/>
              <a:gdLst/>
              <a:ahLst/>
              <a:cxnLst/>
              <a:rect r="r" b="b" t="t" l="l"/>
              <a:pathLst>
                <a:path h="2793295" w="3560230">
                  <a:moveTo>
                    <a:pt x="3435770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35771" y="0"/>
                  </a:lnTo>
                  <a:cubicBezTo>
                    <a:pt x="3504350" y="0"/>
                    <a:pt x="3560230" y="55880"/>
                    <a:pt x="3560230" y="124460"/>
                  </a:cubicBezTo>
                  <a:lnTo>
                    <a:pt x="3560230" y="2668835"/>
                  </a:lnTo>
                  <a:cubicBezTo>
                    <a:pt x="3560230" y="2737415"/>
                    <a:pt x="3504350" y="2793295"/>
                    <a:pt x="3435771" y="2793295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83626" y="4176655"/>
            <a:ext cx="2634099" cy="26340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62A8">
                <a:alpha val="65882"/>
              </a:srgbClr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010217" y="4303250"/>
            <a:ext cx="2380918" cy="2380908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6786" r="-13340" t="-3456" b="-7170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91196" y="4176655"/>
            <a:ext cx="2634099" cy="263409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5BAC6">
                <a:alpha val="76863"/>
              </a:srgbClr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117787" y="4303250"/>
            <a:ext cx="2380918" cy="2380908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8009" r="-37050" t="-1833" b="-12949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098766" y="4176655"/>
            <a:ext cx="2634099" cy="2634099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04ABD">
                <a:alpha val="57647"/>
              </a:srgbClr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225357" y="4303250"/>
            <a:ext cx="2380918" cy="2380908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r="0" t="0" b="-2500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883626" y="7188211"/>
            <a:ext cx="2507509" cy="925829"/>
            <a:chOff x="0" y="0"/>
            <a:chExt cx="1891701" cy="69845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891700" cy="698459"/>
            </a:xfrm>
            <a:custGeom>
              <a:avLst/>
              <a:gdLst/>
              <a:ahLst/>
              <a:cxnLst/>
              <a:rect r="r" b="b" t="t" l="l"/>
              <a:pathLst>
                <a:path h="698459" w="1891700">
                  <a:moveTo>
                    <a:pt x="55575" y="0"/>
                  </a:moveTo>
                  <a:lnTo>
                    <a:pt x="1836126" y="0"/>
                  </a:lnTo>
                  <a:cubicBezTo>
                    <a:pt x="1850865" y="0"/>
                    <a:pt x="1865001" y="5855"/>
                    <a:pt x="1875423" y="16278"/>
                  </a:cubicBezTo>
                  <a:cubicBezTo>
                    <a:pt x="1885845" y="26700"/>
                    <a:pt x="1891700" y="40836"/>
                    <a:pt x="1891700" y="55575"/>
                  </a:cubicBezTo>
                  <a:lnTo>
                    <a:pt x="1891700" y="642884"/>
                  </a:lnTo>
                  <a:cubicBezTo>
                    <a:pt x="1891700" y="657623"/>
                    <a:pt x="1885845" y="671759"/>
                    <a:pt x="1875423" y="682181"/>
                  </a:cubicBezTo>
                  <a:cubicBezTo>
                    <a:pt x="1865001" y="692604"/>
                    <a:pt x="1850865" y="698459"/>
                    <a:pt x="1836126" y="698459"/>
                  </a:cubicBezTo>
                  <a:lnTo>
                    <a:pt x="55575" y="698459"/>
                  </a:lnTo>
                  <a:cubicBezTo>
                    <a:pt x="40836" y="698459"/>
                    <a:pt x="26700" y="692604"/>
                    <a:pt x="16278" y="682181"/>
                  </a:cubicBezTo>
                  <a:cubicBezTo>
                    <a:pt x="5855" y="671759"/>
                    <a:pt x="0" y="657623"/>
                    <a:pt x="0" y="642884"/>
                  </a:cubicBezTo>
                  <a:lnTo>
                    <a:pt x="0" y="55575"/>
                  </a:lnTo>
                  <a:cubicBezTo>
                    <a:pt x="0" y="40836"/>
                    <a:pt x="5855" y="26700"/>
                    <a:pt x="16278" y="16278"/>
                  </a:cubicBezTo>
                  <a:cubicBezTo>
                    <a:pt x="26700" y="5855"/>
                    <a:pt x="40836" y="0"/>
                    <a:pt x="55575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TT Fors Bold"/>
                </a:rPr>
                <a:t>Natsu-kun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054492" y="7188211"/>
            <a:ext cx="2507509" cy="925829"/>
            <a:chOff x="0" y="0"/>
            <a:chExt cx="1891701" cy="69845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891700" cy="698459"/>
            </a:xfrm>
            <a:custGeom>
              <a:avLst/>
              <a:gdLst/>
              <a:ahLst/>
              <a:cxnLst/>
              <a:rect r="r" b="b" t="t" l="l"/>
              <a:pathLst>
                <a:path h="698459" w="1891700">
                  <a:moveTo>
                    <a:pt x="55575" y="0"/>
                  </a:moveTo>
                  <a:lnTo>
                    <a:pt x="1836126" y="0"/>
                  </a:lnTo>
                  <a:cubicBezTo>
                    <a:pt x="1850865" y="0"/>
                    <a:pt x="1865001" y="5855"/>
                    <a:pt x="1875423" y="16278"/>
                  </a:cubicBezTo>
                  <a:cubicBezTo>
                    <a:pt x="1885845" y="26700"/>
                    <a:pt x="1891700" y="40836"/>
                    <a:pt x="1891700" y="55575"/>
                  </a:cubicBezTo>
                  <a:lnTo>
                    <a:pt x="1891700" y="642884"/>
                  </a:lnTo>
                  <a:cubicBezTo>
                    <a:pt x="1891700" y="657623"/>
                    <a:pt x="1885845" y="671759"/>
                    <a:pt x="1875423" y="682181"/>
                  </a:cubicBezTo>
                  <a:cubicBezTo>
                    <a:pt x="1865001" y="692604"/>
                    <a:pt x="1850865" y="698459"/>
                    <a:pt x="1836126" y="698459"/>
                  </a:cubicBezTo>
                  <a:lnTo>
                    <a:pt x="55575" y="698459"/>
                  </a:lnTo>
                  <a:cubicBezTo>
                    <a:pt x="40836" y="698459"/>
                    <a:pt x="26700" y="692604"/>
                    <a:pt x="16278" y="682181"/>
                  </a:cubicBezTo>
                  <a:cubicBezTo>
                    <a:pt x="5855" y="671759"/>
                    <a:pt x="0" y="657623"/>
                    <a:pt x="0" y="642884"/>
                  </a:cubicBezTo>
                  <a:lnTo>
                    <a:pt x="0" y="55575"/>
                  </a:lnTo>
                  <a:cubicBezTo>
                    <a:pt x="0" y="40836"/>
                    <a:pt x="5855" y="26700"/>
                    <a:pt x="16278" y="16278"/>
                  </a:cubicBezTo>
                  <a:cubicBezTo>
                    <a:pt x="26700" y="5855"/>
                    <a:pt x="40836" y="0"/>
                    <a:pt x="55575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TT Fors Bold"/>
                </a:rPr>
                <a:t>Haru-chan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162062" y="7188211"/>
            <a:ext cx="2507509" cy="925829"/>
            <a:chOff x="0" y="0"/>
            <a:chExt cx="1891701" cy="69845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891700" cy="698459"/>
            </a:xfrm>
            <a:custGeom>
              <a:avLst/>
              <a:gdLst/>
              <a:ahLst/>
              <a:cxnLst/>
              <a:rect r="r" b="b" t="t" l="l"/>
              <a:pathLst>
                <a:path h="698459" w="1891700">
                  <a:moveTo>
                    <a:pt x="55575" y="0"/>
                  </a:moveTo>
                  <a:lnTo>
                    <a:pt x="1836126" y="0"/>
                  </a:lnTo>
                  <a:cubicBezTo>
                    <a:pt x="1850865" y="0"/>
                    <a:pt x="1865001" y="5855"/>
                    <a:pt x="1875423" y="16278"/>
                  </a:cubicBezTo>
                  <a:cubicBezTo>
                    <a:pt x="1885845" y="26700"/>
                    <a:pt x="1891700" y="40836"/>
                    <a:pt x="1891700" y="55575"/>
                  </a:cubicBezTo>
                  <a:lnTo>
                    <a:pt x="1891700" y="642884"/>
                  </a:lnTo>
                  <a:cubicBezTo>
                    <a:pt x="1891700" y="657623"/>
                    <a:pt x="1885845" y="671759"/>
                    <a:pt x="1875423" y="682181"/>
                  </a:cubicBezTo>
                  <a:cubicBezTo>
                    <a:pt x="1865001" y="692604"/>
                    <a:pt x="1850865" y="698459"/>
                    <a:pt x="1836126" y="698459"/>
                  </a:cubicBezTo>
                  <a:lnTo>
                    <a:pt x="55575" y="698459"/>
                  </a:lnTo>
                  <a:cubicBezTo>
                    <a:pt x="40836" y="698459"/>
                    <a:pt x="26700" y="692604"/>
                    <a:pt x="16278" y="682181"/>
                  </a:cubicBezTo>
                  <a:cubicBezTo>
                    <a:pt x="5855" y="671759"/>
                    <a:pt x="0" y="657623"/>
                    <a:pt x="0" y="642884"/>
                  </a:cubicBezTo>
                  <a:lnTo>
                    <a:pt x="0" y="55575"/>
                  </a:lnTo>
                  <a:cubicBezTo>
                    <a:pt x="0" y="40836"/>
                    <a:pt x="5855" y="26700"/>
                    <a:pt x="16278" y="16278"/>
                  </a:cubicBezTo>
                  <a:cubicBezTo>
                    <a:pt x="26700" y="5855"/>
                    <a:pt x="40836" y="0"/>
                    <a:pt x="55575" y="0"/>
                  </a:cubicBezTo>
                  <a:close/>
                </a:path>
              </a:pathLst>
            </a:custGeom>
            <a:solidFill>
              <a:srgbClr val="604AB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TT Fors Bold"/>
                </a:rPr>
                <a:t>Aki-san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216333" y="7690692"/>
            <a:ext cx="3034201" cy="925829"/>
            <a:chOff x="0" y="0"/>
            <a:chExt cx="2289045" cy="69845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2289045" cy="698459"/>
            </a:xfrm>
            <a:custGeom>
              <a:avLst/>
              <a:gdLst/>
              <a:ahLst/>
              <a:cxnLst/>
              <a:rect r="r" b="b" t="t" l="l"/>
              <a:pathLst>
                <a:path h="698459" w="2289045">
                  <a:moveTo>
                    <a:pt x="45928" y="0"/>
                  </a:moveTo>
                  <a:lnTo>
                    <a:pt x="2243117" y="0"/>
                  </a:lnTo>
                  <a:cubicBezTo>
                    <a:pt x="2268482" y="0"/>
                    <a:pt x="2289045" y="20563"/>
                    <a:pt x="2289045" y="45928"/>
                  </a:cubicBezTo>
                  <a:lnTo>
                    <a:pt x="2289045" y="652531"/>
                  </a:lnTo>
                  <a:cubicBezTo>
                    <a:pt x="2289045" y="664712"/>
                    <a:pt x="2284206" y="676394"/>
                    <a:pt x="2275593" y="685007"/>
                  </a:cubicBezTo>
                  <a:cubicBezTo>
                    <a:pt x="2266980" y="693620"/>
                    <a:pt x="2255298" y="698459"/>
                    <a:pt x="2243117" y="698459"/>
                  </a:cubicBezTo>
                  <a:lnTo>
                    <a:pt x="45928" y="698459"/>
                  </a:lnTo>
                  <a:cubicBezTo>
                    <a:pt x="33747" y="698459"/>
                    <a:pt x="22065" y="693620"/>
                    <a:pt x="13452" y="685007"/>
                  </a:cubicBezTo>
                  <a:cubicBezTo>
                    <a:pt x="4839" y="676394"/>
                    <a:pt x="0" y="664712"/>
                    <a:pt x="0" y="652531"/>
                  </a:cubicBezTo>
                  <a:lnTo>
                    <a:pt x="0" y="45928"/>
                  </a:lnTo>
                  <a:cubicBezTo>
                    <a:pt x="0" y="33747"/>
                    <a:pt x="4839" y="22065"/>
                    <a:pt x="13452" y="13452"/>
                  </a:cubicBezTo>
                  <a:cubicBezTo>
                    <a:pt x="22065" y="4839"/>
                    <a:pt x="33747" y="0"/>
                    <a:pt x="45928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333166"/>
                  </a:solidFill>
                  <a:latin typeface="TT Fors Bold"/>
                </a:rPr>
                <a:t>Fuyu-sensei</a:t>
              </a:r>
            </a:p>
          </p:txBody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8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6959" y="6048341"/>
            <a:ext cx="762413" cy="762413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85802" y="3591140"/>
            <a:ext cx="423488" cy="423488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87495">
            <a:off x="15134453" y="423823"/>
            <a:ext cx="1753189" cy="1782355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32998">
            <a:off x="6003261" y="8886075"/>
            <a:ext cx="1902701" cy="2255357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4875">
            <a:off x="-663125" y="2316293"/>
            <a:ext cx="2043735" cy="1932258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483545" y="1866407"/>
            <a:ext cx="449977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EDDFD8"/>
                </a:solidFill>
                <a:latin typeface="Bogart Bold"/>
              </a:rPr>
              <a:t>Game Master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417192" y="2227861"/>
            <a:ext cx="3782107" cy="121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333166"/>
                </a:solidFill>
                <a:latin typeface="Bogart Bold"/>
              </a:rPr>
              <a:t>Players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3667" y="2732940"/>
            <a:ext cx="6312407" cy="925386"/>
            <a:chOff x="0" y="0"/>
            <a:chExt cx="812800" cy="11915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119155"/>
            </a:xfrm>
            <a:custGeom>
              <a:avLst/>
              <a:gdLst/>
              <a:ahLst/>
              <a:cxnLst/>
              <a:rect r="r" b="b" t="t" l="l"/>
              <a:pathLst>
                <a:path h="119155" w="812800">
                  <a:moveTo>
                    <a:pt x="17170" y="0"/>
                  </a:moveTo>
                  <a:lnTo>
                    <a:pt x="795630" y="0"/>
                  </a:lnTo>
                  <a:cubicBezTo>
                    <a:pt x="805113" y="0"/>
                    <a:pt x="812800" y="7687"/>
                    <a:pt x="812800" y="17170"/>
                  </a:cubicBezTo>
                  <a:lnTo>
                    <a:pt x="812800" y="101984"/>
                  </a:lnTo>
                  <a:cubicBezTo>
                    <a:pt x="812800" y="111467"/>
                    <a:pt x="805113" y="119155"/>
                    <a:pt x="795630" y="119155"/>
                  </a:cubicBezTo>
                  <a:lnTo>
                    <a:pt x="17170" y="119155"/>
                  </a:lnTo>
                  <a:cubicBezTo>
                    <a:pt x="7687" y="119155"/>
                    <a:pt x="0" y="111467"/>
                    <a:pt x="0" y="101984"/>
                  </a:cubicBezTo>
                  <a:lnTo>
                    <a:pt x="0" y="17170"/>
                  </a:lnTo>
                  <a:cubicBezTo>
                    <a:pt x="0" y="7687"/>
                    <a:pt x="7687" y="0"/>
                    <a:pt x="17170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 u="sng">
                  <a:solidFill>
                    <a:srgbClr val="FFFFFF"/>
                  </a:solidFill>
                  <a:latin typeface="TT Fors Bold"/>
                </a:rPr>
                <a:t>Mad Libs Challenge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13667" y="4109837"/>
            <a:ext cx="6312407" cy="925386"/>
            <a:chOff x="0" y="0"/>
            <a:chExt cx="812800" cy="11915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119155"/>
            </a:xfrm>
            <a:custGeom>
              <a:avLst/>
              <a:gdLst/>
              <a:ahLst/>
              <a:cxnLst/>
              <a:rect r="r" b="b" t="t" l="l"/>
              <a:pathLst>
                <a:path h="119155" w="812800">
                  <a:moveTo>
                    <a:pt x="17170" y="0"/>
                  </a:moveTo>
                  <a:lnTo>
                    <a:pt x="795630" y="0"/>
                  </a:lnTo>
                  <a:cubicBezTo>
                    <a:pt x="805113" y="0"/>
                    <a:pt x="812800" y="7687"/>
                    <a:pt x="812800" y="17170"/>
                  </a:cubicBezTo>
                  <a:lnTo>
                    <a:pt x="812800" y="101984"/>
                  </a:lnTo>
                  <a:cubicBezTo>
                    <a:pt x="812800" y="111467"/>
                    <a:pt x="805113" y="119155"/>
                    <a:pt x="795630" y="119155"/>
                  </a:cubicBezTo>
                  <a:lnTo>
                    <a:pt x="17170" y="119155"/>
                  </a:lnTo>
                  <a:cubicBezTo>
                    <a:pt x="7687" y="119155"/>
                    <a:pt x="0" y="111467"/>
                    <a:pt x="0" y="101984"/>
                  </a:cubicBezTo>
                  <a:lnTo>
                    <a:pt x="0" y="17170"/>
                  </a:lnTo>
                  <a:cubicBezTo>
                    <a:pt x="0" y="7687"/>
                    <a:pt x="7687" y="0"/>
                    <a:pt x="17170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 u="sng">
                  <a:solidFill>
                    <a:srgbClr val="FFFFFF"/>
                  </a:solidFill>
                  <a:latin typeface="TT Fors Bold"/>
                </a:rPr>
                <a:t>This or That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13667" y="5486734"/>
            <a:ext cx="6312407" cy="925386"/>
            <a:chOff x="0" y="0"/>
            <a:chExt cx="812800" cy="11915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119155"/>
            </a:xfrm>
            <a:custGeom>
              <a:avLst/>
              <a:gdLst/>
              <a:ahLst/>
              <a:cxnLst/>
              <a:rect r="r" b="b" t="t" l="l"/>
              <a:pathLst>
                <a:path h="119155" w="812800">
                  <a:moveTo>
                    <a:pt x="17170" y="0"/>
                  </a:moveTo>
                  <a:lnTo>
                    <a:pt x="795630" y="0"/>
                  </a:lnTo>
                  <a:cubicBezTo>
                    <a:pt x="805113" y="0"/>
                    <a:pt x="812800" y="7687"/>
                    <a:pt x="812800" y="17170"/>
                  </a:cubicBezTo>
                  <a:lnTo>
                    <a:pt x="812800" y="101984"/>
                  </a:lnTo>
                  <a:cubicBezTo>
                    <a:pt x="812800" y="111467"/>
                    <a:pt x="805113" y="119155"/>
                    <a:pt x="795630" y="119155"/>
                  </a:cubicBezTo>
                  <a:lnTo>
                    <a:pt x="17170" y="119155"/>
                  </a:lnTo>
                  <a:cubicBezTo>
                    <a:pt x="7687" y="119155"/>
                    <a:pt x="0" y="111467"/>
                    <a:pt x="0" y="101984"/>
                  </a:cubicBezTo>
                  <a:lnTo>
                    <a:pt x="0" y="17170"/>
                  </a:lnTo>
                  <a:cubicBezTo>
                    <a:pt x="0" y="7687"/>
                    <a:pt x="7687" y="0"/>
                    <a:pt x="17170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 u="sng">
                  <a:solidFill>
                    <a:srgbClr val="FFFFFF"/>
                  </a:solidFill>
                  <a:latin typeface="TT Fors Bold"/>
                </a:rPr>
                <a:t>Trivia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13667" y="6863632"/>
            <a:ext cx="6312407" cy="925386"/>
            <a:chOff x="0" y="0"/>
            <a:chExt cx="812800" cy="11915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119155"/>
            </a:xfrm>
            <a:custGeom>
              <a:avLst/>
              <a:gdLst/>
              <a:ahLst/>
              <a:cxnLst/>
              <a:rect r="r" b="b" t="t" l="l"/>
              <a:pathLst>
                <a:path h="119155" w="812800">
                  <a:moveTo>
                    <a:pt x="17170" y="0"/>
                  </a:moveTo>
                  <a:lnTo>
                    <a:pt x="795630" y="0"/>
                  </a:lnTo>
                  <a:cubicBezTo>
                    <a:pt x="805113" y="0"/>
                    <a:pt x="812800" y="7687"/>
                    <a:pt x="812800" y="17170"/>
                  </a:cubicBezTo>
                  <a:lnTo>
                    <a:pt x="812800" y="101984"/>
                  </a:lnTo>
                  <a:cubicBezTo>
                    <a:pt x="812800" y="111467"/>
                    <a:pt x="805113" y="119155"/>
                    <a:pt x="795630" y="119155"/>
                  </a:cubicBezTo>
                  <a:lnTo>
                    <a:pt x="17170" y="119155"/>
                  </a:lnTo>
                  <a:cubicBezTo>
                    <a:pt x="7687" y="119155"/>
                    <a:pt x="0" y="111467"/>
                    <a:pt x="0" y="101984"/>
                  </a:cubicBezTo>
                  <a:lnTo>
                    <a:pt x="0" y="17170"/>
                  </a:lnTo>
                  <a:cubicBezTo>
                    <a:pt x="0" y="7687"/>
                    <a:pt x="7687" y="0"/>
                    <a:pt x="17170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 u="sng">
                  <a:solidFill>
                    <a:srgbClr val="FFFFFF"/>
                  </a:solidFill>
                  <a:latin typeface="TT Fors Bold"/>
                </a:rPr>
                <a:t>Name, Place, Animal, Thing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13667" y="1352707"/>
            <a:ext cx="6312407" cy="928722"/>
            <a:chOff x="0" y="0"/>
            <a:chExt cx="812800" cy="119584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812800" cy="119584"/>
            </a:xfrm>
            <a:custGeom>
              <a:avLst/>
              <a:gdLst/>
              <a:ahLst/>
              <a:cxnLst/>
              <a:rect r="r" b="b" t="t" l="l"/>
              <a:pathLst>
                <a:path h="119584" w="812800">
                  <a:moveTo>
                    <a:pt x="17170" y="0"/>
                  </a:moveTo>
                  <a:lnTo>
                    <a:pt x="795630" y="0"/>
                  </a:lnTo>
                  <a:cubicBezTo>
                    <a:pt x="805113" y="0"/>
                    <a:pt x="812800" y="7687"/>
                    <a:pt x="812800" y="17170"/>
                  </a:cubicBezTo>
                  <a:lnTo>
                    <a:pt x="812800" y="102414"/>
                  </a:lnTo>
                  <a:cubicBezTo>
                    <a:pt x="812800" y="111897"/>
                    <a:pt x="805113" y="119584"/>
                    <a:pt x="795630" y="119584"/>
                  </a:cubicBezTo>
                  <a:lnTo>
                    <a:pt x="17170" y="119584"/>
                  </a:lnTo>
                  <a:cubicBezTo>
                    <a:pt x="7687" y="119584"/>
                    <a:pt x="0" y="111897"/>
                    <a:pt x="0" y="102414"/>
                  </a:cubicBezTo>
                  <a:lnTo>
                    <a:pt x="0" y="17170"/>
                  </a:lnTo>
                  <a:cubicBezTo>
                    <a:pt x="0" y="7687"/>
                    <a:pt x="7687" y="0"/>
                    <a:pt x="17170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 u="sng">
                  <a:solidFill>
                    <a:srgbClr val="FFFFFF"/>
                  </a:solidFill>
                  <a:latin typeface="TT Fors Bold"/>
                </a:rPr>
                <a:t>Guess the Anime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7986" y="4289979"/>
            <a:ext cx="8086014" cy="3499039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604ABD">
                <a:alpha val="2078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0" y="9582418"/>
            <a:ext cx="18288000" cy="704582"/>
            <a:chOff x="0" y="0"/>
            <a:chExt cx="4816593" cy="18556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4816592" cy="185569"/>
            </a:xfrm>
            <a:custGeom>
              <a:avLst/>
              <a:gdLst/>
              <a:ahLst/>
              <a:cxnLst/>
              <a:rect r="r" b="b" t="t" l="l"/>
              <a:pathLst>
                <a:path h="1855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5569"/>
                  </a:lnTo>
                  <a:lnTo>
                    <a:pt x="0" y="185569"/>
                  </a:lnTo>
                  <a:close/>
                </a:path>
              </a:pathLst>
            </a:custGeom>
            <a:solidFill>
              <a:srgbClr val="604ABD">
                <a:alpha val="32941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0" y="9934709"/>
            <a:ext cx="18288000" cy="352291"/>
            <a:chOff x="0" y="0"/>
            <a:chExt cx="4816593" cy="92784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816592" cy="92784"/>
            </a:xfrm>
            <a:custGeom>
              <a:avLst/>
              <a:gdLst/>
              <a:ahLst/>
              <a:cxnLst/>
              <a:rect r="r" b="b" t="t" l="l"/>
              <a:pathLst>
                <a:path h="927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784"/>
                  </a:lnTo>
                  <a:lnTo>
                    <a:pt x="0" y="92784"/>
                  </a:lnTo>
                  <a:close/>
                </a:path>
              </a:pathLst>
            </a:custGeom>
            <a:solidFill>
              <a:srgbClr val="604AB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65805" y="3565744"/>
            <a:ext cx="637517" cy="637517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3954" y="4289979"/>
            <a:ext cx="551676" cy="551676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>
            <a:alphaModFix amt="6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28817" y="3565744"/>
            <a:ext cx="356906" cy="35690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4">
            <a:alphaModFix amt="6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24869" y="6485985"/>
            <a:ext cx="356906" cy="356906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 rot="0">
            <a:off x="3140530" y="8785681"/>
            <a:ext cx="12006941" cy="986969"/>
            <a:chOff x="0" y="0"/>
            <a:chExt cx="9058209" cy="744584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9058209" cy="744584"/>
            </a:xfrm>
            <a:custGeom>
              <a:avLst/>
              <a:gdLst/>
              <a:ahLst/>
              <a:cxnLst/>
              <a:rect r="r" b="b" t="t" l="l"/>
              <a:pathLst>
                <a:path h="744584" w="9058209">
                  <a:moveTo>
                    <a:pt x="19344" y="0"/>
                  </a:moveTo>
                  <a:lnTo>
                    <a:pt x="9038865" y="0"/>
                  </a:lnTo>
                  <a:cubicBezTo>
                    <a:pt x="9049548" y="0"/>
                    <a:pt x="9058209" y="8660"/>
                    <a:pt x="9058209" y="19344"/>
                  </a:cubicBezTo>
                  <a:lnTo>
                    <a:pt x="9058209" y="725240"/>
                  </a:lnTo>
                  <a:cubicBezTo>
                    <a:pt x="9058209" y="730370"/>
                    <a:pt x="9056171" y="735290"/>
                    <a:pt x="9052544" y="738918"/>
                  </a:cubicBezTo>
                  <a:cubicBezTo>
                    <a:pt x="9048916" y="742546"/>
                    <a:pt x="9043996" y="744584"/>
                    <a:pt x="9038865" y="744584"/>
                  </a:cubicBezTo>
                  <a:lnTo>
                    <a:pt x="19344" y="744584"/>
                  </a:lnTo>
                  <a:cubicBezTo>
                    <a:pt x="8660" y="744584"/>
                    <a:pt x="0" y="735923"/>
                    <a:pt x="0" y="725240"/>
                  </a:cubicBezTo>
                  <a:lnTo>
                    <a:pt x="0" y="19344"/>
                  </a:lnTo>
                  <a:cubicBezTo>
                    <a:pt x="0" y="8660"/>
                    <a:pt x="8660" y="0"/>
                    <a:pt x="193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Tip: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 Use links to go to a different page inside your presentation. </a:t>
              </a: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How: 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05630" y="4542660"/>
            <a:ext cx="1234900" cy="1677024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25796" y="3884503"/>
            <a:ext cx="981169" cy="1511604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412506" y="1140550"/>
            <a:ext cx="7554234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EDDFD8"/>
                </a:solidFill>
                <a:latin typeface="Bogart Bold"/>
              </a:rPr>
              <a:t>Categories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00089" y="1315000"/>
            <a:ext cx="6745480" cy="7657000"/>
            <a:chOff x="0" y="0"/>
            <a:chExt cx="2460770" cy="279329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60770" cy="2793295"/>
            </a:xfrm>
            <a:custGeom>
              <a:avLst/>
              <a:gdLst/>
              <a:ahLst/>
              <a:cxnLst/>
              <a:rect r="r" b="b" t="t" l="l"/>
              <a:pathLst>
                <a:path h="2793295" w="2460770">
                  <a:moveTo>
                    <a:pt x="2336310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6310" y="0"/>
                  </a:lnTo>
                  <a:cubicBezTo>
                    <a:pt x="2404890" y="0"/>
                    <a:pt x="2460770" y="55880"/>
                    <a:pt x="2460770" y="124460"/>
                  </a:cubicBezTo>
                  <a:lnTo>
                    <a:pt x="2460770" y="2668835"/>
                  </a:lnTo>
                  <a:cubicBezTo>
                    <a:pt x="2460770" y="2737415"/>
                    <a:pt x="2404890" y="2793295"/>
                    <a:pt x="2336310" y="2793295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66856" y="1315000"/>
            <a:ext cx="8321055" cy="7657000"/>
            <a:chOff x="0" y="0"/>
            <a:chExt cx="3035544" cy="27932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035544" cy="2793295"/>
            </a:xfrm>
            <a:custGeom>
              <a:avLst/>
              <a:gdLst/>
              <a:ahLst/>
              <a:cxnLst/>
              <a:rect r="r" b="b" t="t" l="l"/>
              <a:pathLst>
                <a:path h="2793295" w="3035544">
                  <a:moveTo>
                    <a:pt x="2911084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084" y="0"/>
                  </a:lnTo>
                  <a:cubicBezTo>
                    <a:pt x="2979664" y="0"/>
                    <a:pt x="3035544" y="55880"/>
                    <a:pt x="3035544" y="124460"/>
                  </a:cubicBezTo>
                  <a:lnTo>
                    <a:pt x="3035544" y="2668835"/>
                  </a:lnTo>
                  <a:cubicBezTo>
                    <a:pt x="3035544" y="2737415"/>
                    <a:pt x="2979664" y="2793295"/>
                    <a:pt x="2911084" y="2793295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48972" y="4128339"/>
            <a:ext cx="4671939" cy="37375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09255" y="4506913"/>
            <a:ext cx="823310" cy="8233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907" y="6773067"/>
            <a:ext cx="592424" cy="59242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9738893" y="3880485"/>
            <a:ext cx="6576982" cy="1252855"/>
            <a:chOff x="0" y="0"/>
            <a:chExt cx="8769309" cy="167047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66910" y="-19050"/>
              <a:ext cx="7402399" cy="1689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"/>
                </a:rPr>
                <a:t>The game master will show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"/>
                </a:rPr>
                <a:t>a set of four anime-related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"/>
                </a:rPr>
                <a:t>photos to players.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38893" y="6255695"/>
            <a:ext cx="6576982" cy="1252855"/>
            <a:chOff x="0" y="0"/>
            <a:chExt cx="8769309" cy="167047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62A8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366910" y="-19050"/>
              <a:ext cx="7402399" cy="1689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"/>
                </a:rPr>
                <a:t>The first player who guesses the anime title correctly within the time limit wins the point.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67522" y="6336338"/>
            <a:ext cx="2194154" cy="1029153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400924" y="8275465"/>
            <a:ext cx="418410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u="sng">
                <a:solidFill>
                  <a:srgbClr val="EDDFD8"/>
                </a:solidFill>
                <a:latin typeface="TT Fors"/>
              </a:rPr>
              <a:t>BACK TO </a:t>
            </a:r>
            <a:r>
              <a:rPr lang="en-US" sz="1599" u="sng">
                <a:solidFill>
                  <a:srgbClr val="EDDFD8"/>
                </a:solidFill>
                <a:latin typeface="TT Fors Bold"/>
              </a:rPr>
              <a:t>GAME CATEGORIES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7907" y="1781248"/>
            <a:ext cx="5849843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EDDFD8"/>
                </a:solidFill>
                <a:latin typeface="Bogart Bold"/>
              </a:rPr>
              <a:t>Guess the Anime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31782" y="2074003"/>
            <a:ext cx="3191203" cy="8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333166"/>
                </a:solidFill>
                <a:latin typeface="Bogart Bold"/>
              </a:rPr>
              <a:t>Mechanics: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D62A8">
                <a:alpha val="2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582418"/>
            <a:ext cx="18288000" cy="704582"/>
            <a:chOff x="0" y="0"/>
            <a:chExt cx="4816593" cy="18556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816592" cy="185569"/>
            </a:xfrm>
            <a:custGeom>
              <a:avLst/>
              <a:gdLst/>
              <a:ahLst/>
              <a:cxnLst/>
              <a:rect r="r" b="b" t="t" l="l"/>
              <a:pathLst>
                <a:path h="1855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5569"/>
                  </a:lnTo>
                  <a:lnTo>
                    <a:pt x="0" y="185569"/>
                  </a:lnTo>
                  <a:close/>
                </a:path>
              </a:pathLst>
            </a:custGeom>
            <a:solidFill>
              <a:srgbClr val="DD62A8">
                <a:alpha val="3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934709"/>
            <a:ext cx="18288000" cy="352291"/>
            <a:chOff x="0" y="0"/>
            <a:chExt cx="4816593" cy="9278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816592" cy="92784"/>
            </a:xfrm>
            <a:custGeom>
              <a:avLst/>
              <a:gdLst/>
              <a:ahLst/>
              <a:cxnLst/>
              <a:rect r="r" b="b" t="t" l="l"/>
              <a:pathLst>
                <a:path h="927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784"/>
                  </a:lnTo>
                  <a:lnTo>
                    <a:pt x="0" y="92784"/>
                  </a:lnTo>
                  <a:close/>
                </a:path>
              </a:pathLst>
            </a:custGeom>
            <a:solidFill>
              <a:srgbClr val="DD62A8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078024" y="3456230"/>
            <a:ext cx="3187331" cy="318733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8906" r="-38906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374438" y="3456230"/>
            <a:ext cx="3187331" cy="3187331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9190" r="-40792" t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726231" y="3456230"/>
            <a:ext cx="3187331" cy="318733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6680" r="-16680" t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022644" y="3456230"/>
            <a:ext cx="3187331" cy="318733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5132" r="-25132" t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293042" y="7399387"/>
            <a:ext cx="578755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33166"/>
                </a:solidFill>
                <a:latin typeface="Bogart Bold"/>
              </a:rPr>
              <a:t>The Pirate Treasure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365041" y="8785681"/>
            <a:ext cx="9557918" cy="986969"/>
            <a:chOff x="0" y="0"/>
            <a:chExt cx="7210631" cy="744584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7210630" cy="744584"/>
            </a:xfrm>
            <a:custGeom>
              <a:avLst/>
              <a:gdLst/>
              <a:ahLst/>
              <a:cxnLst/>
              <a:rect r="r" b="b" t="t" l="l"/>
              <a:pathLst>
                <a:path h="744584" w="7210630">
                  <a:moveTo>
                    <a:pt x="24300" y="0"/>
                  </a:moveTo>
                  <a:lnTo>
                    <a:pt x="7186330" y="0"/>
                  </a:lnTo>
                  <a:cubicBezTo>
                    <a:pt x="7192775" y="0"/>
                    <a:pt x="7198956" y="2560"/>
                    <a:pt x="7203513" y="7117"/>
                  </a:cubicBezTo>
                  <a:cubicBezTo>
                    <a:pt x="7208070" y="11674"/>
                    <a:pt x="7210630" y="17855"/>
                    <a:pt x="7210630" y="24300"/>
                  </a:cubicBezTo>
                  <a:lnTo>
                    <a:pt x="7210630" y="720284"/>
                  </a:lnTo>
                  <a:cubicBezTo>
                    <a:pt x="7210630" y="726728"/>
                    <a:pt x="7208070" y="732909"/>
                    <a:pt x="7203513" y="737466"/>
                  </a:cubicBezTo>
                  <a:cubicBezTo>
                    <a:pt x="7198956" y="742023"/>
                    <a:pt x="7192775" y="744584"/>
                    <a:pt x="7186330" y="744584"/>
                  </a:cubicBezTo>
                  <a:lnTo>
                    <a:pt x="24300" y="744584"/>
                  </a:lnTo>
                  <a:cubicBezTo>
                    <a:pt x="17855" y="744584"/>
                    <a:pt x="11674" y="742023"/>
                    <a:pt x="7117" y="737466"/>
                  </a:cubicBezTo>
                  <a:cubicBezTo>
                    <a:pt x="2560" y="732909"/>
                    <a:pt x="0" y="726728"/>
                    <a:pt x="0" y="720284"/>
                  </a:cubicBezTo>
                  <a:lnTo>
                    <a:pt x="0" y="24300"/>
                  </a:lnTo>
                  <a:cubicBezTo>
                    <a:pt x="0" y="17855"/>
                    <a:pt x="2560" y="11674"/>
                    <a:pt x="7117" y="7117"/>
                  </a:cubicBezTo>
                  <a:cubicBezTo>
                    <a:pt x="11674" y="2560"/>
                    <a:pt x="17855" y="0"/>
                    <a:pt x="24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Note to game host: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 Duplicate this page to create more Guess the Anime questions.</a:t>
              </a: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Additional tip: 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Set a time limit for your players by using the timer located on the lower left side.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74830" y="968732"/>
            <a:ext cx="11538340" cy="1625361"/>
            <a:chOff x="0" y="0"/>
            <a:chExt cx="15384453" cy="216714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33350"/>
              <a:ext cx="15384453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7500">
                  <a:solidFill>
                    <a:srgbClr val="333166"/>
                  </a:solidFill>
                  <a:latin typeface="Bogart Bold"/>
                </a:rPr>
                <a:t>Guess the Anime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620625"/>
              <a:ext cx="15384453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"/>
                </a:rPr>
                <a:t>Can you tell the anime from these clues?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987797" y="7329361"/>
            <a:ext cx="6312407" cy="928722"/>
            <a:chOff x="0" y="0"/>
            <a:chExt cx="812800" cy="119584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812800" cy="119584"/>
            </a:xfrm>
            <a:custGeom>
              <a:avLst/>
              <a:gdLst/>
              <a:ahLst/>
              <a:cxnLst/>
              <a:rect r="r" b="b" t="t" l="l"/>
              <a:pathLst>
                <a:path h="119584" w="812800">
                  <a:moveTo>
                    <a:pt x="17170" y="0"/>
                  </a:moveTo>
                  <a:lnTo>
                    <a:pt x="795630" y="0"/>
                  </a:lnTo>
                  <a:cubicBezTo>
                    <a:pt x="805113" y="0"/>
                    <a:pt x="812800" y="7687"/>
                    <a:pt x="812800" y="17170"/>
                  </a:cubicBezTo>
                  <a:lnTo>
                    <a:pt x="812800" y="102414"/>
                  </a:lnTo>
                  <a:cubicBezTo>
                    <a:pt x="812800" y="111897"/>
                    <a:pt x="805113" y="119584"/>
                    <a:pt x="795630" y="119584"/>
                  </a:cubicBezTo>
                  <a:lnTo>
                    <a:pt x="17170" y="119584"/>
                  </a:lnTo>
                  <a:cubicBezTo>
                    <a:pt x="7687" y="119584"/>
                    <a:pt x="0" y="111897"/>
                    <a:pt x="0" y="102414"/>
                  </a:cubicBezTo>
                  <a:lnTo>
                    <a:pt x="0" y="17170"/>
                  </a:lnTo>
                  <a:cubicBezTo>
                    <a:pt x="0" y="7687"/>
                    <a:pt x="7687" y="0"/>
                    <a:pt x="17170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EDDFD8"/>
                  </a:solidFill>
                  <a:latin typeface="TT Fors Bold"/>
                </a:rPr>
                <a:t>Move this to reveal answer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00089" y="1315000"/>
            <a:ext cx="6745480" cy="7657000"/>
            <a:chOff x="0" y="0"/>
            <a:chExt cx="2460770" cy="279329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60770" cy="2793295"/>
            </a:xfrm>
            <a:custGeom>
              <a:avLst/>
              <a:gdLst/>
              <a:ahLst/>
              <a:cxnLst/>
              <a:rect r="r" b="b" t="t" l="l"/>
              <a:pathLst>
                <a:path h="2793295" w="2460770">
                  <a:moveTo>
                    <a:pt x="2336310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6310" y="0"/>
                  </a:lnTo>
                  <a:cubicBezTo>
                    <a:pt x="2404890" y="0"/>
                    <a:pt x="2460770" y="55880"/>
                    <a:pt x="2460770" y="124460"/>
                  </a:cubicBezTo>
                  <a:lnTo>
                    <a:pt x="2460770" y="2668835"/>
                  </a:lnTo>
                  <a:cubicBezTo>
                    <a:pt x="2460770" y="2737415"/>
                    <a:pt x="2404890" y="2793295"/>
                    <a:pt x="2336310" y="2793295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66856" y="1315000"/>
            <a:ext cx="8321055" cy="7657000"/>
            <a:chOff x="0" y="0"/>
            <a:chExt cx="3035544" cy="27932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035544" cy="2793295"/>
            </a:xfrm>
            <a:custGeom>
              <a:avLst/>
              <a:gdLst/>
              <a:ahLst/>
              <a:cxnLst/>
              <a:rect r="r" b="b" t="t" l="l"/>
              <a:pathLst>
                <a:path h="2793295" w="3035544">
                  <a:moveTo>
                    <a:pt x="2911084" y="2793294"/>
                  </a:moveTo>
                  <a:lnTo>
                    <a:pt x="124460" y="2793294"/>
                  </a:lnTo>
                  <a:cubicBezTo>
                    <a:pt x="55880" y="2793294"/>
                    <a:pt x="0" y="2737415"/>
                    <a:pt x="0" y="2668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084" y="0"/>
                  </a:lnTo>
                  <a:cubicBezTo>
                    <a:pt x="2979664" y="0"/>
                    <a:pt x="3035544" y="55880"/>
                    <a:pt x="3035544" y="124460"/>
                  </a:cubicBezTo>
                  <a:lnTo>
                    <a:pt x="3035544" y="2668835"/>
                  </a:lnTo>
                  <a:cubicBezTo>
                    <a:pt x="3035544" y="2737415"/>
                    <a:pt x="2979664" y="2793295"/>
                    <a:pt x="2911084" y="2793295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61721" y="4410793"/>
            <a:ext cx="823310" cy="82331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6378" y="5551394"/>
            <a:ext cx="592424" cy="592424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9468393" y="3522786"/>
            <a:ext cx="7117981" cy="762078"/>
            <a:chOff x="0" y="0"/>
            <a:chExt cx="9490642" cy="101610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5BAC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66910" y="-9525"/>
              <a:ext cx="8123731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game master will list a set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of prompts.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68393" y="5058603"/>
            <a:ext cx="7117981" cy="1085215"/>
            <a:chOff x="0" y="0"/>
            <a:chExt cx="9490642" cy="144695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5BAC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66910" y="-9525"/>
              <a:ext cx="8123731" cy="1456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players will replace the listed prompts with words related to their favorite anime character within the set time limit.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68393" y="6973437"/>
            <a:ext cx="7117981" cy="1085215"/>
            <a:chOff x="0" y="0"/>
            <a:chExt cx="9490642" cy="144695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016105" cy="101610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5BAC6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157533"/>
              <a:ext cx="1007939" cy="62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EDDFD8"/>
                  </a:solidFill>
                  <a:latin typeface="Bogart Bold"/>
                </a:rPr>
                <a:t>03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66910" y="-9525"/>
              <a:ext cx="8123731" cy="1456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333166"/>
                  </a:solidFill>
                  <a:latin typeface="TT Fors"/>
                </a:rPr>
                <a:t>The game master will determine which player has the wittiest or wackiest words and award the point to that individual. </a:t>
              </a: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00924" y="4104196"/>
            <a:ext cx="3974511" cy="3801078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73388" y="4731845"/>
            <a:ext cx="502258" cy="50225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41620" y="5377372"/>
            <a:ext cx="1223532" cy="135401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73388" y="5601211"/>
            <a:ext cx="1118873" cy="1379776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2400924" y="8275465"/>
            <a:ext cx="418410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u="sng">
                <a:solidFill>
                  <a:srgbClr val="333166"/>
                </a:solidFill>
                <a:latin typeface="TT Fors"/>
              </a:rPr>
              <a:t>BACK TO </a:t>
            </a:r>
            <a:r>
              <a:rPr lang="en-US" sz="1599" u="sng">
                <a:solidFill>
                  <a:srgbClr val="333166"/>
                </a:solidFill>
                <a:latin typeface="TT Fors Bold"/>
              </a:rPr>
              <a:t>GAME CATEGORIES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47907" y="1789621"/>
            <a:ext cx="5849843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333166"/>
                </a:solidFill>
                <a:latin typeface="Bogart Bold"/>
              </a:rPr>
              <a:t>Mad Libs</a:t>
            </a:r>
            <a:r>
              <a:rPr lang="en-US" sz="7500">
                <a:solidFill>
                  <a:srgbClr val="333166"/>
                </a:solidFill>
                <a:latin typeface="Bogart Bold"/>
              </a:rPr>
              <a:t> </a:t>
            </a:r>
          </a:p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333166"/>
                </a:solidFill>
                <a:latin typeface="Bogart Bold Italics"/>
              </a:rPr>
              <a:t>Challenge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31782" y="1949519"/>
            <a:ext cx="3191203" cy="8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333166"/>
                </a:solidFill>
                <a:latin typeface="Bogart Bold"/>
              </a:rPr>
              <a:t>Mechanics: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65BAC6">
                <a:alpha val="2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582418"/>
            <a:ext cx="18288000" cy="704582"/>
            <a:chOff x="0" y="0"/>
            <a:chExt cx="4816593" cy="18556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816592" cy="185569"/>
            </a:xfrm>
            <a:custGeom>
              <a:avLst/>
              <a:gdLst/>
              <a:ahLst/>
              <a:cxnLst/>
              <a:rect r="r" b="b" t="t" l="l"/>
              <a:pathLst>
                <a:path h="1855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5569"/>
                  </a:lnTo>
                  <a:lnTo>
                    <a:pt x="0" y="185569"/>
                  </a:lnTo>
                  <a:close/>
                </a:path>
              </a:pathLst>
            </a:custGeom>
            <a:solidFill>
              <a:srgbClr val="65BAC6">
                <a:alpha val="3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934709"/>
            <a:ext cx="18288000" cy="352291"/>
            <a:chOff x="0" y="0"/>
            <a:chExt cx="4816593" cy="9278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816592" cy="92784"/>
            </a:xfrm>
            <a:custGeom>
              <a:avLst/>
              <a:gdLst/>
              <a:ahLst/>
              <a:cxnLst/>
              <a:rect r="r" b="b" t="t" l="l"/>
              <a:pathLst>
                <a:path h="927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784"/>
                  </a:lnTo>
                  <a:lnTo>
                    <a:pt x="0" y="92784"/>
                  </a:lnTo>
                  <a:close/>
                </a:path>
              </a:pathLst>
            </a:custGeom>
            <a:solidFill>
              <a:srgbClr val="65BAC6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36965" y="3913697"/>
            <a:ext cx="2304431" cy="882650"/>
            <a:chOff x="0" y="0"/>
            <a:chExt cx="296724" cy="113652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name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97378" y="7240110"/>
            <a:ext cx="4904566" cy="253254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4665959" y="7290241"/>
            <a:ext cx="9883702" cy="986969"/>
            <a:chOff x="0" y="0"/>
            <a:chExt cx="7456407" cy="744584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7456407" cy="744584"/>
            </a:xfrm>
            <a:custGeom>
              <a:avLst/>
              <a:gdLst/>
              <a:ahLst/>
              <a:cxnLst/>
              <a:rect r="r" b="b" t="t" l="l"/>
              <a:pathLst>
                <a:path h="744584" w="7456407">
                  <a:moveTo>
                    <a:pt x="23499" y="0"/>
                  </a:moveTo>
                  <a:lnTo>
                    <a:pt x="7432908" y="0"/>
                  </a:lnTo>
                  <a:cubicBezTo>
                    <a:pt x="7445886" y="0"/>
                    <a:pt x="7456407" y="10521"/>
                    <a:pt x="7456407" y="23499"/>
                  </a:cubicBezTo>
                  <a:lnTo>
                    <a:pt x="7456407" y="721085"/>
                  </a:lnTo>
                  <a:cubicBezTo>
                    <a:pt x="7456407" y="734063"/>
                    <a:pt x="7445886" y="744584"/>
                    <a:pt x="7432908" y="744584"/>
                  </a:cubicBezTo>
                  <a:lnTo>
                    <a:pt x="23499" y="744584"/>
                  </a:lnTo>
                  <a:cubicBezTo>
                    <a:pt x="10521" y="744584"/>
                    <a:pt x="0" y="734063"/>
                    <a:pt x="0" y="721085"/>
                  </a:cubicBezTo>
                  <a:lnTo>
                    <a:pt x="0" y="23499"/>
                  </a:lnTo>
                  <a:cubicBezTo>
                    <a:pt x="0" y="10521"/>
                    <a:pt x="10521" y="0"/>
                    <a:pt x="234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Note to game host: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 Duplicate this page to create more Guess the Anime questions.</a:t>
              </a: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333166"/>
                  </a:solidFill>
                  <a:latin typeface="TT Fors Bold"/>
                </a:rPr>
                <a:t>Additional tip: </a:t>
              </a:r>
              <a:r>
                <a:rPr lang="en-US" sz="1600">
                  <a:solidFill>
                    <a:srgbClr val="333166"/>
                  </a:solidFill>
                  <a:latin typeface="TT Fors"/>
                </a:rPr>
                <a:t>Set a time limit for your players by using the timer located on the lower left side.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41098" y="3913697"/>
            <a:ext cx="2304431" cy="882650"/>
            <a:chOff x="0" y="0"/>
            <a:chExt cx="296724" cy="113652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occupation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245230" y="3913697"/>
            <a:ext cx="2304431" cy="882650"/>
            <a:chOff x="0" y="0"/>
            <a:chExt cx="296724" cy="113652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place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832833" y="3913697"/>
            <a:ext cx="2304431" cy="882650"/>
            <a:chOff x="0" y="0"/>
            <a:chExt cx="296724" cy="11365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name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5229418"/>
            <a:ext cx="2304431" cy="882650"/>
            <a:chOff x="0" y="0"/>
            <a:chExt cx="296724" cy="113652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thing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636965" y="5229418"/>
            <a:ext cx="2304431" cy="882650"/>
            <a:chOff x="0" y="0"/>
            <a:chExt cx="296724" cy="113652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verb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245230" y="5229418"/>
            <a:ext cx="2304431" cy="882650"/>
            <a:chOff x="0" y="0"/>
            <a:chExt cx="296724" cy="113652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noun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832833" y="5229418"/>
            <a:ext cx="2304431" cy="882650"/>
            <a:chOff x="0" y="0"/>
            <a:chExt cx="296724" cy="113652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creature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28700" y="3913697"/>
            <a:ext cx="2304431" cy="882650"/>
            <a:chOff x="0" y="0"/>
            <a:chExt cx="296724" cy="113652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weather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441098" y="5229418"/>
            <a:ext cx="2304431" cy="882650"/>
            <a:chOff x="0" y="0"/>
            <a:chExt cx="296724" cy="113652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EDDFD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333166"/>
                  </a:solidFill>
                  <a:latin typeface="TT Fors Bold"/>
                </a:rPr>
                <a:t>verb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28700" y="7274118"/>
            <a:ext cx="3332459" cy="1145450"/>
            <a:chOff x="0" y="0"/>
            <a:chExt cx="1921303" cy="660400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1921303" cy="660400"/>
            </a:xfrm>
            <a:custGeom>
              <a:avLst/>
              <a:gdLst/>
              <a:ahLst/>
              <a:cxnLst/>
              <a:rect r="r" b="b" t="t" l="l"/>
              <a:pathLst>
                <a:path h="660400" w="1921303">
                  <a:moveTo>
                    <a:pt x="17968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6843" y="0"/>
                  </a:lnTo>
                  <a:cubicBezTo>
                    <a:pt x="1865423" y="0"/>
                    <a:pt x="1921303" y="55880"/>
                    <a:pt x="1921303" y="124460"/>
                  </a:cubicBezTo>
                  <a:lnTo>
                    <a:pt x="1921303" y="535940"/>
                  </a:lnTo>
                  <a:cubicBezTo>
                    <a:pt x="1921303" y="604520"/>
                    <a:pt x="1865423" y="660400"/>
                    <a:pt x="1796843" y="660400"/>
                  </a:cubicBezTo>
                  <a:close/>
                </a:path>
              </a:pathLst>
            </a:custGeom>
            <a:solidFill>
              <a:srgbClr val="604ABD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241761" y="7416477"/>
            <a:ext cx="860734" cy="860734"/>
            <a:chOff x="0" y="0"/>
            <a:chExt cx="6350000" cy="6350000"/>
          </a:xfrm>
        </p:grpSpPr>
        <p:sp>
          <p:nvSpPr>
            <p:cNvPr name="Freeform 48" id="4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5BAC6">
                <a:alpha val="76863"/>
              </a:srgbClr>
            </a:solidFill>
          </p:spPr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1283126" y="7457844"/>
            <a:ext cx="778002" cy="777999"/>
            <a:chOff x="0" y="0"/>
            <a:chExt cx="6350000" cy="6349975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8009" r="-37050" t="-1833" b="-129491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2364945" y="7617961"/>
            <a:ext cx="1688040" cy="482727"/>
            <a:chOff x="0" y="0"/>
            <a:chExt cx="2012638" cy="575551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2012638" cy="575551"/>
            </a:xfrm>
            <a:custGeom>
              <a:avLst/>
              <a:gdLst/>
              <a:ahLst/>
              <a:cxnLst/>
              <a:rect r="r" b="b" t="t" l="l"/>
              <a:pathLst>
                <a:path h="575551" w="2012638">
                  <a:moveTo>
                    <a:pt x="82554" y="0"/>
                  </a:moveTo>
                  <a:lnTo>
                    <a:pt x="1930084" y="0"/>
                  </a:lnTo>
                  <a:cubicBezTo>
                    <a:pt x="1951979" y="0"/>
                    <a:pt x="1972977" y="8698"/>
                    <a:pt x="1988458" y="24180"/>
                  </a:cubicBezTo>
                  <a:cubicBezTo>
                    <a:pt x="2003940" y="39661"/>
                    <a:pt x="2012638" y="60659"/>
                    <a:pt x="2012638" y="82554"/>
                  </a:cubicBezTo>
                  <a:lnTo>
                    <a:pt x="2012638" y="492997"/>
                  </a:lnTo>
                  <a:cubicBezTo>
                    <a:pt x="2012638" y="538591"/>
                    <a:pt x="1975677" y="575551"/>
                    <a:pt x="1930084" y="575551"/>
                  </a:cubicBezTo>
                  <a:lnTo>
                    <a:pt x="82554" y="575551"/>
                  </a:lnTo>
                  <a:cubicBezTo>
                    <a:pt x="60659" y="575551"/>
                    <a:pt x="39661" y="566854"/>
                    <a:pt x="24180" y="551372"/>
                  </a:cubicBezTo>
                  <a:cubicBezTo>
                    <a:pt x="8698" y="535890"/>
                    <a:pt x="0" y="514892"/>
                    <a:pt x="0" y="492997"/>
                  </a:cubicBezTo>
                  <a:lnTo>
                    <a:pt x="0" y="82554"/>
                  </a:lnTo>
                  <a:cubicBezTo>
                    <a:pt x="0" y="36961"/>
                    <a:pt x="36961" y="0"/>
                    <a:pt x="8255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333166"/>
                  </a:solidFill>
                  <a:latin typeface="Bogart Bold"/>
                </a:rPr>
                <a:t>PLAYER 1</a:t>
              </a: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87495">
            <a:off x="16557834" y="5462708"/>
            <a:ext cx="1149521" cy="1168644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4875">
            <a:off x="16313110" y="-100103"/>
            <a:ext cx="1212556" cy="1146417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45515" y="7689033"/>
            <a:ext cx="823310" cy="82331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63018" y="4978289"/>
            <a:ext cx="502258" cy="502258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9">
            <a:alphaModFix amt="6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72827" y="2122796"/>
            <a:ext cx="391997" cy="391997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9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53241" y="981900"/>
            <a:ext cx="391997" cy="391997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53241" y="2514793"/>
            <a:ext cx="1796623" cy="1468988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 rot="0">
            <a:off x="1028700" y="1028700"/>
            <a:ext cx="13520961" cy="1625361"/>
            <a:chOff x="0" y="0"/>
            <a:chExt cx="18027948" cy="2167148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0" y="133350"/>
              <a:ext cx="18027948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65BAC6"/>
                  </a:solidFill>
                  <a:latin typeface="Bogart Bold"/>
                </a:rPr>
                <a:t>Mad Libs Challenge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0" y="1620625"/>
              <a:ext cx="18027948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EDDFD8"/>
                  </a:solidFill>
                  <a:latin typeface="TT Fors Bold"/>
                </a:rPr>
                <a:t>Step 1:</a:t>
              </a:r>
              <a:r>
                <a:rPr lang="en-US" sz="2600">
                  <a:solidFill>
                    <a:srgbClr val="EDDFD8"/>
                  </a:solidFill>
                  <a:latin typeface="TT Fors"/>
                </a:rPr>
                <a:t> Use the prompts to list words related to your favorite anime character.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DDF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29076" y="891284"/>
            <a:ext cx="13429849" cy="1625361"/>
            <a:chOff x="0" y="0"/>
            <a:chExt cx="17906465" cy="21671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17906465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7500">
                  <a:solidFill>
                    <a:srgbClr val="333166"/>
                  </a:solidFill>
                  <a:latin typeface="Bogart Bold"/>
                </a:rPr>
                <a:t>Mad Libs Challenge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20625"/>
              <a:ext cx="1790646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333166"/>
                  </a:solidFill>
                  <a:latin typeface="TT Fors Bold"/>
                </a:rPr>
                <a:t>Step 2: </a:t>
              </a:r>
              <a:r>
                <a:rPr lang="en-US" sz="2600">
                  <a:solidFill>
                    <a:srgbClr val="333166"/>
                  </a:solidFill>
                  <a:latin typeface="TT Fors"/>
                </a:rPr>
                <a:t>Substitute the blanks with the words you wrote. Have fun!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3929" y="3823108"/>
            <a:ext cx="222223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It was a normal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891361" y="3562440"/>
            <a:ext cx="2304431" cy="882650"/>
            <a:chOff x="0" y="0"/>
            <a:chExt cx="296724" cy="11365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weather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54506" y="3823108"/>
            <a:ext cx="93968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day.</a:t>
            </a:r>
            <a:r>
              <a:rPr lang="en-US" sz="2300">
                <a:solidFill>
                  <a:srgbClr val="333166"/>
                </a:solidFill>
                <a:latin typeface="TT Fors"/>
              </a:rPr>
              <a:t>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89386" y="3562440"/>
            <a:ext cx="2304431" cy="882650"/>
            <a:chOff x="0" y="0"/>
            <a:chExt cx="296724" cy="11365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n</a:t>
              </a: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ame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52531" y="3823108"/>
            <a:ext cx="93968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and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487411" y="3562440"/>
            <a:ext cx="2304431" cy="882650"/>
            <a:chOff x="0" y="0"/>
            <a:chExt cx="296724" cy="113652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name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050556" y="3823108"/>
            <a:ext cx="2863515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who were ordinary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485048" y="4905687"/>
            <a:ext cx="2426586" cy="882650"/>
            <a:chOff x="0" y="0"/>
            <a:chExt cx="312453" cy="113652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312453" cy="113652"/>
            </a:xfrm>
            <a:custGeom>
              <a:avLst/>
              <a:gdLst/>
              <a:ahLst/>
              <a:cxnLst/>
              <a:rect r="r" b="b" t="t" l="l"/>
              <a:pathLst>
                <a:path h="113652" w="312453">
                  <a:moveTo>
                    <a:pt x="44666" y="0"/>
                  </a:moveTo>
                  <a:lnTo>
                    <a:pt x="267786" y="0"/>
                  </a:lnTo>
                  <a:cubicBezTo>
                    <a:pt x="292455" y="0"/>
                    <a:pt x="312453" y="19998"/>
                    <a:pt x="312453" y="44666"/>
                  </a:cubicBezTo>
                  <a:lnTo>
                    <a:pt x="312453" y="68986"/>
                  </a:lnTo>
                  <a:cubicBezTo>
                    <a:pt x="312453" y="93654"/>
                    <a:pt x="292455" y="113652"/>
                    <a:pt x="267786" y="113652"/>
                  </a:cubicBezTo>
                  <a:lnTo>
                    <a:pt x="44666" y="113652"/>
                  </a:lnTo>
                  <a:cubicBezTo>
                    <a:pt x="19998" y="113652"/>
                    <a:pt x="0" y="93654"/>
                    <a:pt x="0" y="68986"/>
                  </a:cubicBezTo>
                  <a:lnTo>
                    <a:pt x="0" y="44666"/>
                  </a:lnTo>
                  <a:cubicBezTo>
                    <a:pt x="0" y="19998"/>
                    <a:pt x="19998" y="0"/>
                    <a:pt x="44666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occupation,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209977" y="5158744"/>
            <a:ext cx="2499193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were going to the</a:t>
            </a:r>
            <a:r>
              <a:rPr lang="en-US" sz="2300">
                <a:solidFill>
                  <a:srgbClr val="333166"/>
                </a:solidFill>
                <a:latin typeface="TT Fors"/>
              </a:rPr>
              <a:t>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015964" y="4890464"/>
            <a:ext cx="2304431" cy="882650"/>
            <a:chOff x="0" y="0"/>
            <a:chExt cx="296724" cy="113652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place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627190" y="5158744"/>
            <a:ext cx="93968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to buy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873671" y="4890464"/>
            <a:ext cx="2304431" cy="882650"/>
            <a:chOff x="0" y="0"/>
            <a:chExt cx="296724" cy="113652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thing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484897" y="5158744"/>
            <a:ext cx="120435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when a</a:t>
            </a:r>
            <a:r>
              <a:rPr lang="en-US" sz="2300">
                <a:solidFill>
                  <a:srgbClr val="333166"/>
                </a:solidFill>
                <a:latin typeface="TT Fors"/>
              </a:rPr>
              <a:t> 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73468" y="6230273"/>
            <a:ext cx="2304431" cy="882650"/>
            <a:chOff x="0" y="0"/>
            <a:chExt cx="296724" cy="113652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creature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4429096" y="6490941"/>
            <a:ext cx="2184216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appeared and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964510" y="6230273"/>
            <a:ext cx="2304431" cy="882650"/>
            <a:chOff x="0" y="0"/>
            <a:chExt cx="296724" cy="113652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verb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620138" y="6490941"/>
            <a:ext cx="689439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them all of a sudden. Reacting quickly, the two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823028" y="7562470"/>
            <a:ext cx="2304431" cy="882650"/>
            <a:chOff x="0" y="0"/>
            <a:chExt cx="296724" cy="113652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65BAC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verb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4437317" y="7823138"/>
            <a:ext cx="7780136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the creature successfully. And that's how their lives as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2527311" y="7562470"/>
            <a:ext cx="2304431" cy="882650"/>
            <a:chOff x="0" y="0"/>
            <a:chExt cx="296724" cy="113652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296724" cy="113652"/>
            </a:xfrm>
            <a:custGeom>
              <a:avLst/>
              <a:gdLst/>
              <a:ahLst/>
              <a:cxnLst/>
              <a:rect r="r" b="b" t="t" l="l"/>
              <a:pathLst>
                <a:path h="113652" w="296724">
                  <a:moveTo>
                    <a:pt x="47034" y="0"/>
                  </a:moveTo>
                  <a:lnTo>
                    <a:pt x="249690" y="0"/>
                  </a:lnTo>
                  <a:cubicBezTo>
                    <a:pt x="275666" y="0"/>
                    <a:pt x="296724" y="21058"/>
                    <a:pt x="296724" y="47034"/>
                  </a:cubicBezTo>
                  <a:lnTo>
                    <a:pt x="296724" y="66618"/>
                  </a:lnTo>
                  <a:cubicBezTo>
                    <a:pt x="296724" y="92594"/>
                    <a:pt x="275666" y="113652"/>
                    <a:pt x="249690" y="113652"/>
                  </a:cubicBezTo>
                  <a:lnTo>
                    <a:pt x="47034" y="113652"/>
                  </a:lnTo>
                  <a:cubicBezTo>
                    <a:pt x="34560" y="113652"/>
                    <a:pt x="22597" y="108697"/>
                    <a:pt x="13776" y="99876"/>
                  </a:cubicBezTo>
                  <a:cubicBezTo>
                    <a:pt x="4955" y="91056"/>
                    <a:pt x="0" y="79092"/>
                    <a:pt x="0" y="66618"/>
                  </a:cubicBezTo>
                  <a:lnTo>
                    <a:pt x="0" y="47034"/>
                  </a:lnTo>
                  <a:cubicBezTo>
                    <a:pt x="0" y="21058"/>
                    <a:pt x="21058" y="0"/>
                    <a:pt x="47034" y="0"/>
                  </a:cubicBezTo>
                  <a:close/>
                </a:path>
              </a:pathLst>
            </a:custGeom>
            <a:solidFill>
              <a:srgbClr val="DD62A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T Fors Bold"/>
                </a:rPr>
                <a:t>noun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141599" y="7823138"/>
            <a:ext cx="13233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333166"/>
                </a:solidFill>
                <a:latin typeface="TT Fors"/>
              </a:rPr>
              <a:t>began.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65BAC6">
                <a:alpha val="20784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0" y="9582418"/>
            <a:ext cx="18288000" cy="704582"/>
            <a:chOff x="0" y="0"/>
            <a:chExt cx="4816593" cy="185569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4816592" cy="185569"/>
            </a:xfrm>
            <a:custGeom>
              <a:avLst/>
              <a:gdLst/>
              <a:ahLst/>
              <a:cxnLst/>
              <a:rect r="r" b="b" t="t" l="l"/>
              <a:pathLst>
                <a:path h="1855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5569"/>
                  </a:lnTo>
                  <a:lnTo>
                    <a:pt x="0" y="185569"/>
                  </a:lnTo>
                  <a:close/>
                </a:path>
              </a:pathLst>
            </a:custGeom>
            <a:solidFill>
              <a:srgbClr val="65BAC6">
                <a:alpha val="32941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0" y="9934709"/>
            <a:ext cx="18288000" cy="352291"/>
            <a:chOff x="0" y="0"/>
            <a:chExt cx="4816593" cy="92784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4816592" cy="92784"/>
            </a:xfrm>
            <a:custGeom>
              <a:avLst/>
              <a:gdLst/>
              <a:ahLst/>
              <a:cxnLst/>
              <a:rect r="r" b="b" t="t" l="l"/>
              <a:pathLst>
                <a:path h="927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784"/>
                  </a:lnTo>
                  <a:lnTo>
                    <a:pt x="0" y="92784"/>
                  </a:lnTo>
                  <a:close/>
                </a:path>
              </a:pathLst>
            </a:custGeom>
            <a:solidFill>
              <a:srgbClr val="65BAC6">
                <a:alpha val="49804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DAFKsKifuVU</dc:identifier>
  <dcterms:modified xsi:type="dcterms:W3CDTF">2011-08-01T06:04:30Z</dcterms:modified>
  <cp:revision>1</cp:revision>
</cp:coreProperties>
</file>